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7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25" r:id="rId4"/>
  </p:sldMasterIdLst>
  <p:notesMasterIdLst>
    <p:notesMasterId r:id="rId52"/>
  </p:notesMasterIdLst>
  <p:handoutMasterIdLst>
    <p:handoutMasterId r:id="rId53"/>
  </p:handoutMasterIdLst>
  <p:sldIdLst>
    <p:sldId id="579" r:id="rId5"/>
    <p:sldId id="578" r:id="rId6"/>
    <p:sldId id="379" r:id="rId7"/>
    <p:sldId id="390" r:id="rId8"/>
    <p:sldId id="582" r:id="rId9"/>
    <p:sldId id="381" r:id="rId10"/>
    <p:sldId id="497" r:id="rId11"/>
    <p:sldId id="401" r:id="rId12"/>
    <p:sldId id="583" r:id="rId13"/>
    <p:sldId id="520" r:id="rId14"/>
    <p:sldId id="378" r:id="rId15"/>
    <p:sldId id="580" r:id="rId16"/>
    <p:sldId id="601" r:id="rId17"/>
    <p:sldId id="395" r:id="rId18"/>
    <p:sldId id="584" r:id="rId19"/>
    <p:sldId id="513" r:id="rId20"/>
    <p:sldId id="407" r:id="rId21"/>
    <p:sldId id="585" r:id="rId22"/>
    <p:sldId id="602" r:id="rId23"/>
    <p:sldId id="603" r:id="rId24"/>
    <p:sldId id="604" r:id="rId25"/>
    <p:sldId id="586" r:id="rId26"/>
    <p:sldId id="504" r:id="rId27"/>
    <p:sldId id="587" r:id="rId28"/>
    <p:sldId id="607" r:id="rId29"/>
    <p:sldId id="608" r:id="rId30"/>
    <p:sldId id="609" r:id="rId31"/>
    <p:sldId id="610" r:id="rId32"/>
    <p:sldId id="611" r:id="rId33"/>
    <p:sldId id="612" r:id="rId34"/>
    <p:sldId id="613" r:id="rId35"/>
    <p:sldId id="615" r:id="rId36"/>
    <p:sldId id="616" r:id="rId37"/>
    <p:sldId id="617" r:id="rId38"/>
    <p:sldId id="592" r:id="rId39"/>
    <p:sldId id="593" r:id="rId40"/>
    <p:sldId id="605" r:id="rId41"/>
    <p:sldId id="606" r:id="rId42"/>
    <p:sldId id="589" r:id="rId43"/>
    <p:sldId id="594" r:id="rId44"/>
    <p:sldId id="595" r:id="rId45"/>
    <p:sldId id="590" r:id="rId46"/>
    <p:sldId id="597" r:id="rId47"/>
    <p:sldId id="596" r:id="rId48"/>
    <p:sldId id="598" r:id="rId49"/>
    <p:sldId id="562" r:id="rId50"/>
    <p:sldId id="387" r:id="rId5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A48A4EC4-424F-D8FE-FF3E-CD146838E3AD}" name="Ashra M.F.F. it21380396" initials="Ai" userId="S::it21380396@my.sliit.lk::c51dc92a-16fc-4b66-aced-881978c8273a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D2316"/>
    <a:srgbClr val="0D0D0D"/>
    <a:srgbClr val="2C4A52"/>
    <a:srgbClr val="2626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C5A0052-F41D-4457-2C94-6CAEECB42643}" v="45" dt="2025-05-26T14:54:25.352"/>
    <p1510:client id="{17286DEF-D0FA-3867-CF53-FAA427A43CE8}" v="6" dt="2025-05-26T10:48:27.172"/>
    <p1510:client id="{200128D5-93AB-FBA6-D113-22134C789523}" v="34" dt="2025-05-26T11:23:47.424"/>
    <p1510:client id="{2023BDB8-02F3-47DF-B87D-D23B82E8701D}" v="109" dt="2025-05-26T17:06:26.785"/>
    <p1510:client id="{2764ABA7-E533-4BB0-8460-7A7EA72DADB7}" v="122" dt="2025-05-27T04:33:35.296"/>
    <p1510:client id="{4EDD0990-A3D5-00CF-E78B-7AAF59C32AEF}" v="2" dt="2025-05-26T17:45:07.918"/>
    <p1510:client id="{50CBFF5F-B3FE-F1F2-69E4-D88FF008EBF7}" v="147" dt="2025-05-26T08:05:25.104"/>
    <p1510:client id="{B773FF44-C9D5-4B68-B135-39B2C039E441}" v="374" dt="2025-05-26T13:00:37.072"/>
    <p1510:client id="{BD257AAC-EB0E-0631-5D88-91FE1E92F750}" v="1" dt="2025-05-27T03:53:01.559"/>
    <p1510:client id="{C1398BFC-408C-C5B7-1142-EB5A75D1D5DA}" v="408" dt="2025-05-26T07:29:17.850"/>
    <p1510:client id="{C6706BEF-50F7-EBCA-2EE8-AD458FFF25DA}" v="30" dt="2025-05-26T16:48:02.046"/>
    <p1510:client id="{CF31FA42-5DF5-CB30-CDBB-7A96AA3A430E}" v="10" dt="2025-05-26T19:43:11.862"/>
    <p1510:client id="{D033E181-1D21-D259-0053-48F4E74EBDFB}" v="2" dt="2025-05-26T18:13:37.545"/>
    <p1510:client id="{DA8B1E3A-BA4E-465C-8F27-F5389A6F349B}" v="1150" dt="2025-05-27T03:30:55.975"/>
    <p1510:client id="{E621D3F3-1CE6-5830-D42F-ED1BBFDDA0B1}" v="467" dt="2025-05-26T07:43:09.18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66949" autoAdjust="0"/>
  </p:normalViewPr>
  <p:slideViewPr>
    <p:cSldViewPr snapToGrid="0">
      <p:cViewPr varScale="1">
        <p:scale>
          <a:sx n="55" d="100"/>
          <a:sy n="55" d="100"/>
        </p:scale>
        <p:origin x="1714" y="4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5/10/relationships/revisionInfo" Target="revisionInfo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Relationship Id="rId60" Type="http://schemas.microsoft.com/office/2018/10/relationships/authors" Target="author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D2190B2-09CB-4046-8E24-7C466873105A}" type="doc">
      <dgm:prSet loTypeId="urn:microsoft.com/office/officeart/2005/8/layout/orgChart1" loCatId="hierarchy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5D7D10FF-8FB6-4E1C-9AAE-04029F60E2F5}">
      <dgm:prSet custT="1"/>
      <dgm:spPr/>
      <dgm:t>
        <a:bodyPr/>
        <a:lstStyle/>
        <a:p>
          <a:r>
            <a:rPr lang="en-US" sz="2400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Novelty </a:t>
          </a:r>
        </a:p>
      </dgm:t>
    </dgm:pt>
    <dgm:pt modelId="{24682A1C-1CDC-4982-AF84-9A4AA45BC31C}" type="parTrans" cxnId="{EA1661C3-5121-4A25-820E-7788FA20F8AC}">
      <dgm:prSet/>
      <dgm:spPr/>
      <dgm:t>
        <a:bodyPr/>
        <a:lstStyle/>
        <a:p>
          <a:endParaRPr lang="en-US"/>
        </a:p>
      </dgm:t>
    </dgm:pt>
    <dgm:pt modelId="{F69A746D-62A4-47E6-B30B-8E5E8EC0365F}" type="sibTrans" cxnId="{EA1661C3-5121-4A25-820E-7788FA20F8AC}">
      <dgm:prSet/>
      <dgm:spPr/>
      <dgm:t>
        <a:bodyPr/>
        <a:lstStyle/>
        <a:p>
          <a:endParaRPr lang="en-US"/>
        </a:p>
      </dgm:t>
    </dgm:pt>
    <dgm:pt modelId="{428D17AE-4A3F-46D0-B25B-A5ED94FD6714}">
      <dgm:prSet/>
      <dgm:spPr/>
      <dgm:t>
        <a:bodyPr/>
        <a:lstStyle/>
        <a:p>
          <a:r>
            <a:rPr 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Unified detection across network, endpoint, behavior, and physical security.</a:t>
          </a:r>
        </a:p>
      </dgm:t>
    </dgm:pt>
    <dgm:pt modelId="{E7EFC5DF-18E5-4D92-8C91-5088FD6EAB14}" type="parTrans" cxnId="{9170C2D3-ECAC-4B9A-8F30-99BC5A22D210}">
      <dgm:prSet/>
      <dgm:spPr/>
      <dgm:t>
        <a:bodyPr/>
        <a:lstStyle/>
        <a:p>
          <a:endParaRPr lang="en-US"/>
        </a:p>
      </dgm:t>
    </dgm:pt>
    <dgm:pt modelId="{C7970306-0B3E-4655-A1C3-9E2C4D476C30}" type="sibTrans" cxnId="{9170C2D3-ECAC-4B9A-8F30-99BC5A22D210}">
      <dgm:prSet/>
      <dgm:spPr/>
      <dgm:t>
        <a:bodyPr/>
        <a:lstStyle/>
        <a:p>
          <a:endParaRPr lang="en-US"/>
        </a:p>
      </dgm:t>
    </dgm:pt>
    <dgm:pt modelId="{760932E0-E21F-4253-BECD-62602C9024F3}">
      <dgm:prSet/>
      <dgm:spPr/>
      <dgm:t>
        <a:bodyPr/>
        <a:lstStyle/>
        <a:p>
          <a:r>
            <a:rPr 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Uses GANs, FNNs, CNNs, RF, and MobileNetV2,LSTM for domain-specific accuracy.</a:t>
          </a:r>
        </a:p>
      </dgm:t>
    </dgm:pt>
    <dgm:pt modelId="{DEA879B8-C9AC-44EA-A985-27CDFE3468E0}" type="parTrans" cxnId="{2A185F48-5005-4349-AFD6-86E0C2807FB4}">
      <dgm:prSet/>
      <dgm:spPr/>
      <dgm:t>
        <a:bodyPr/>
        <a:lstStyle/>
        <a:p>
          <a:endParaRPr lang="en-US"/>
        </a:p>
      </dgm:t>
    </dgm:pt>
    <dgm:pt modelId="{62224653-DDE2-4AD0-9B26-D0EC823ADF23}" type="sibTrans" cxnId="{2A185F48-5005-4349-AFD6-86E0C2807FB4}">
      <dgm:prSet/>
      <dgm:spPr/>
      <dgm:t>
        <a:bodyPr/>
        <a:lstStyle/>
        <a:p>
          <a:endParaRPr lang="en-US"/>
        </a:p>
      </dgm:t>
    </dgm:pt>
    <dgm:pt modelId="{9218DB63-98B6-421C-88B9-F6E7EB92607F}">
      <dgm:prSet/>
      <dgm:spPr/>
      <dgm:t>
        <a:bodyPr/>
        <a:lstStyle/>
        <a:p>
          <a:r>
            <a:rPr 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Edge-ready design for lightweight, real-time threat detection.</a:t>
          </a:r>
        </a:p>
      </dgm:t>
    </dgm:pt>
    <dgm:pt modelId="{2519275C-A0A1-4273-932A-CAA854BEC66B}" type="parTrans" cxnId="{9302BAC8-D85F-427F-8753-4DD8C92DB1CE}">
      <dgm:prSet/>
      <dgm:spPr/>
      <dgm:t>
        <a:bodyPr/>
        <a:lstStyle/>
        <a:p>
          <a:endParaRPr lang="en-US"/>
        </a:p>
      </dgm:t>
    </dgm:pt>
    <dgm:pt modelId="{22CE790D-4497-4262-8EA3-A46DCEBF7071}" type="sibTrans" cxnId="{9302BAC8-D85F-427F-8753-4DD8C92DB1CE}">
      <dgm:prSet/>
      <dgm:spPr/>
      <dgm:t>
        <a:bodyPr/>
        <a:lstStyle/>
        <a:p>
          <a:endParaRPr lang="en-US"/>
        </a:p>
      </dgm:t>
    </dgm:pt>
    <dgm:pt modelId="{CBE74D55-D08D-4619-A441-B7040BFFB5C4}">
      <dgm:prSet/>
      <dgm:spPr/>
      <dgm:t>
        <a:bodyPr/>
        <a:lstStyle/>
        <a:p>
          <a:r>
            <a:rPr 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Modular platform built for scalability and commercialization</a:t>
          </a:r>
        </a:p>
      </dgm:t>
    </dgm:pt>
    <dgm:pt modelId="{021557C4-EAC7-47A7-BD41-C655679DC2E3}" type="parTrans" cxnId="{53075E33-0B36-4ECD-B0EA-32C5CACBBDDD}">
      <dgm:prSet/>
      <dgm:spPr/>
      <dgm:t>
        <a:bodyPr/>
        <a:lstStyle/>
        <a:p>
          <a:endParaRPr lang="en-US"/>
        </a:p>
      </dgm:t>
    </dgm:pt>
    <dgm:pt modelId="{85A11841-7DFC-4191-A020-D1E7F145ED50}" type="sibTrans" cxnId="{53075E33-0B36-4ECD-B0EA-32C5CACBBDDD}">
      <dgm:prSet/>
      <dgm:spPr/>
      <dgm:t>
        <a:bodyPr/>
        <a:lstStyle/>
        <a:p>
          <a:endParaRPr lang="en-US"/>
        </a:p>
      </dgm:t>
    </dgm:pt>
    <dgm:pt modelId="{248AAA7D-2E23-4248-947E-A49DA4630545}" type="pres">
      <dgm:prSet presAssocID="{9D2190B2-09CB-4046-8E24-7C466873105A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584D730F-E8D2-4601-AB78-2F8329273EBD}" type="pres">
      <dgm:prSet presAssocID="{5D7D10FF-8FB6-4E1C-9AAE-04029F60E2F5}" presName="hierRoot1" presStyleCnt="0">
        <dgm:presLayoutVars>
          <dgm:hierBranch val="init"/>
        </dgm:presLayoutVars>
      </dgm:prSet>
      <dgm:spPr/>
    </dgm:pt>
    <dgm:pt modelId="{05ABC281-1AC9-43B7-89C2-EFB39BA57D1A}" type="pres">
      <dgm:prSet presAssocID="{5D7D10FF-8FB6-4E1C-9AAE-04029F60E2F5}" presName="rootComposite1" presStyleCnt="0"/>
      <dgm:spPr/>
    </dgm:pt>
    <dgm:pt modelId="{DA7BB58F-8972-4839-87B7-E7406050A1DD}" type="pres">
      <dgm:prSet presAssocID="{5D7D10FF-8FB6-4E1C-9AAE-04029F60E2F5}" presName="rootText1" presStyleLbl="node0" presStyleIdx="0" presStyleCnt="1" custLinFactNeighborX="-1019" custLinFactNeighborY="-9260">
        <dgm:presLayoutVars>
          <dgm:chPref val="3"/>
        </dgm:presLayoutVars>
      </dgm:prSet>
      <dgm:spPr/>
    </dgm:pt>
    <dgm:pt modelId="{A9100423-C518-41C5-BB74-B587E2EE954E}" type="pres">
      <dgm:prSet presAssocID="{5D7D10FF-8FB6-4E1C-9AAE-04029F60E2F5}" presName="rootConnector1" presStyleLbl="node1" presStyleIdx="0" presStyleCnt="0"/>
      <dgm:spPr/>
    </dgm:pt>
    <dgm:pt modelId="{26CF3EBA-CE35-4962-B7CD-FDEA63ACEE5F}" type="pres">
      <dgm:prSet presAssocID="{5D7D10FF-8FB6-4E1C-9AAE-04029F60E2F5}" presName="hierChild2" presStyleCnt="0"/>
      <dgm:spPr/>
    </dgm:pt>
    <dgm:pt modelId="{73CCC282-8519-4EAF-9F06-609D6699EFC5}" type="pres">
      <dgm:prSet presAssocID="{E7EFC5DF-18E5-4D92-8C91-5088FD6EAB14}" presName="Name37" presStyleLbl="parChTrans1D2" presStyleIdx="0" presStyleCnt="4"/>
      <dgm:spPr/>
    </dgm:pt>
    <dgm:pt modelId="{EB9D12A0-082C-41F2-B797-F31013F59FCA}" type="pres">
      <dgm:prSet presAssocID="{428D17AE-4A3F-46D0-B25B-A5ED94FD6714}" presName="hierRoot2" presStyleCnt="0">
        <dgm:presLayoutVars>
          <dgm:hierBranch val="init"/>
        </dgm:presLayoutVars>
      </dgm:prSet>
      <dgm:spPr/>
    </dgm:pt>
    <dgm:pt modelId="{9E71259A-8DDA-43A9-A01D-8DDEF7DCCBBF}" type="pres">
      <dgm:prSet presAssocID="{428D17AE-4A3F-46D0-B25B-A5ED94FD6714}" presName="rootComposite" presStyleCnt="0"/>
      <dgm:spPr/>
    </dgm:pt>
    <dgm:pt modelId="{CC7184C6-605F-4909-9120-F0A3815EAEB5}" type="pres">
      <dgm:prSet presAssocID="{428D17AE-4A3F-46D0-B25B-A5ED94FD6714}" presName="rootText" presStyleLbl="node2" presStyleIdx="0" presStyleCnt="4">
        <dgm:presLayoutVars>
          <dgm:chPref val="3"/>
        </dgm:presLayoutVars>
      </dgm:prSet>
      <dgm:spPr/>
    </dgm:pt>
    <dgm:pt modelId="{9C9A0438-4849-4EA6-903E-30253588B4EC}" type="pres">
      <dgm:prSet presAssocID="{428D17AE-4A3F-46D0-B25B-A5ED94FD6714}" presName="rootConnector" presStyleLbl="node2" presStyleIdx="0" presStyleCnt="4"/>
      <dgm:spPr/>
    </dgm:pt>
    <dgm:pt modelId="{10F87080-29CC-47CC-93DA-512CD0CDF393}" type="pres">
      <dgm:prSet presAssocID="{428D17AE-4A3F-46D0-B25B-A5ED94FD6714}" presName="hierChild4" presStyleCnt="0"/>
      <dgm:spPr/>
    </dgm:pt>
    <dgm:pt modelId="{001758A5-DAB1-47DE-94B5-271DCC9ADE85}" type="pres">
      <dgm:prSet presAssocID="{428D17AE-4A3F-46D0-B25B-A5ED94FD6714}" presName="hierChild5" presStyleCnt="0"/>
      <dgm:spPr/>
    </dgm:pt>
    <dgm:pt modelId="{F2A9B957-B524-4B09-BFD2-D74F6DB82BE7}" type="pres">
      <dgm:prSet presAssocID="{DEA879B8-C9AC-44EA-A985-27CDFE3468E0}" presName="Name37" presStyleLbl="parChTrans1D2" presStyleIdx="1" presStyleCnt="4"/>
      <dgm:spPr/>
    </dgm:pt>
    <dgm:pt modelId="{386566B9-8257-4DF1-BD60-DBA58584F363}" type="pres">
      <dgm:prSet presAssocID="{760932E0-E21F-4253-BECD-62602C9024F3}" presName="hierRoot2" presStyleCnt="0">
        <dgm:presLayoutVars>
          <dgm:hierBranch val="init"/>
        </dgm:presLayoutVars>
      </dgm:prSet>
      <dgm:spPr/>
    </dgm:pt>
    <dgm:pt modelId="{021394C9-33DD-4676-8ADA-ECC4BB1998C7}" type="pres">
      <dgm:prSet presAssocID="{760932E0-E21F-4253-BECD-62602C9024F3}" presName="rootComposite" presStyleCnt="0"/>
      <dgm:spPr/>
    </dgm:pt>
    <dgm:pt modelId="{EF0EC233-F914-478D-AD04-9C068D096415}" type="pres">
      <dgm:prSet presAssocID="{760932E0-E21F-4253-BECD-62602C9024F3}" presName="rootText" presStyleLbl="node2" presStyleIdx="1" presStyleCnt="4">
        <dgm:presLayoutVars>
          <dgm:chPref val="3"/>
        </dgm:presLayoutVars>
      </dgm:prSet>
      <dgm:spPr/>
    </dgm:pt>
    <dgm:pt modelId="{30D2F8A0-1B12-43F2-B75C-08E1DB76204D}" type="pres">
      <dgm:prSet presAssocID="{760932E0-E21F-4253-BECD-62602C9024F3}" presName="rootConnector" presStyleLbl="node2" presStyleIdx="1" presStyleCnt="4"/>
      <dgm:spPr/>
    </dgm:pt>
    <dgm:pt modelId="{DB892C0C-A31B-460A-99C7-6DF0424A8D67}" type="pres">
      <dgm:prSet presAssocID="{760932E0-E21F-4253-BECD-62602C9024F3}" presName="hierChild4" presStyleCnt="0"/>
      <dgm:spPr/>
    </dgm:pt>
    <dgm:pt modelId="{AA5E5585-1119-4A46-98CB-73DCF2E50110}" type="pres">
      <dgm:prSet presAssocID="{760932E0-E21F-4253-BECD-62602C9024F3}" presName="hierChild5" presStyleCnt="0"/>
      <dgm:spPr/>
    </dgm:pt>
    <dgm:pt modelId="{1F5626CB-5713-4DB5-BE27-E0E444485F06}" type="pres">
      <dgm:prSet presAssocID="{2519275C-A0A1-4273-932A-CAA854BEC66B}" presName="Name37" presStyleLbl="parChTrans1D2" presStyleIdx="2" presStyleCnt="4"/>
      <dgm:spPr/>
    </dgm:pt>
    <dgm:pt modelId="{A9714983-783B-40B1-AB78-4B6B09A3498D}" type="pres">
      <dgm:prSet presAssocID="{9218DB63-98B6-421C-88B9-F6E7EB92607F}" presName="hierRoot2" presStyleCnt="0">
        <dgm:presLayoutVars>
          <dgm:hierBranch val="init"/>
        </dgm:presLayoutVars>
      </dgm:prSet>
      <dgm:spPr/>
    </dgm:pt>
    <dgm:pt modelId="{F190FF0E-9CDF-4F52-A66D-1187625EAED7}" type="pres">
      <dgm:prSet presAssocID="{9218DB63-98B6-421C-88B9-F6E7EB92607F}" presName="rootComposite" presStyleCnt="0"/>
      <dgm:spPr/>
    </dgm:pt>
    <dgm:pt modelId="{B5190E10-8914-4D7D-BCE8-56CF4FC9924A}" type="pres">
      <dgm:prSet presAssocID="{9218DB63-98B6-421C-88B9-F6E7EB92607F}" presName="rootText" presStyleLbl="node2" presStyleIdx="2" presStyleCnt="4">
        <dgm:presLayoutVars>
          <dgm:chPref val="3"/>
        </dgm:presLayoutVars>
      </dgm:prSet>
      <dgm:spPr/>
    </dgm:pt>
    <dgm:pt modelId="{16CDB602-63C4-41FF-8C2C-4CFCC7E5E088}" type="pres">
      <dgm:prSet presAssocID="{9218DB63-98B6-421C-88B9-F6E7EB92607F}" presName="rootConnector" presStyleLbl="node2" presStyleIdx="2" presStyleCnt="4"/>
      <dgm:spPr/>
    </dgm:pt>
    <dgm:pt modelId="{BCECE086-4FA1-4B2D-8DE7-66FB00592AEB}" type="pres">
      <dgm:prSet presAssocID="{9218DB63-98B6-421C-88B9-F6E7EB92607F}" presName="hierChild4" presStyleCnt="0"/>
      <dgm:spPr/>
    </dgm:pt>
    <dgm:pt modelId="{664B2513-FD4F-4923-8268-75690E5357D9}" type="pres">
      <dgm:prSet presAssocID="{9218DB63-98B6-421C-88B9-F6E7EB92607F}" presName="hierChild5" presStyleCnt="0"/>
      <dgm:spPr/>
    </dgm:pt>
    <dgm:pt modelId="{4828D93F-ACFF-4582-9614-AB2C4BAE478D}" type="pres">
      <dgm:prSet presAssocID="{021557C4-EAC7-47A7-BD41-C655679DC2E3}" presName="Name37" presStyleLbl="parChTrans1D2" presStyleIdx="3" presStyleCnt="4"/>
      <dgm:spPr/>
    </dgm:pt>
    <dgm:pt modelId="{2093C85F-4BCA-409F-A896-26686E6258EF}" type="pres">
      <dgm:prSet presAssocID="{CBE74D55-D08D-4619-A441-B7040BFFB5C4}" presName="hierRoot2" presStyleCnt="0">
        <dgm:presLayoutVars>
          <dgm:hierBranch val="init"/>
        </dgm:presLayoutVars>
      </dgm:prSet>
      <dgm:spPr/>
    </dgm:pt>
    <dgm:pt modelId="{8CAEFB51-384A-45C6-9A7A-2DD66FCC04A6}" type="pres">
      <dgm:prSet presAssocID="{CBE74D55-D08D-4619-A441-B7040BFFB5C4}" presName="rootComposite" presStyleCnt="0"/>
      <dgm:spPr/>
    </dgm:pt>
    <dgm:pt modelId="{549713D2-C9F9-4EB8-80A6-727F06D91B6E}" type="pres">
      <dgm:prSet presAssocID="{CBE74D55-D08D-4619-A441-B7040BFFB5C4}" presName="rootText" presStyleLbl="node2" presStyleIdx="3" presStyleCnt="4">
        <dgm:presLayoutVars>
          <dgm:chPref val="3"/>
        </dgm:presLayoutVars>
      </dgm:prSet>
      <dgm:spPr/>
    </dgm:pt>
    <dgm:pt modelId="{A147183D-BD40-4C5D-80DD-76EB2871E6CD}" type="pres">
      <dgm:prSet presAssocID="{CBE74D55-D08D-4619-A441-B7040BFFB5C4}" presName="rootConnector" presStyleLbl="node2" presStyleIdx="3" presStyleCnt="4"/>
      <dgm:spPr/>
    </dgm:pt>
    <dgm:pt modelId="{569AA2A0-792D-44BB-B9F7-1BD138575B5E}" type="pres">
      <dgm:prSet presAssocID="{CBE74D55-D08D-4619-A441-B7040BFFB5C4}" presName="hierChild4" presStyleCnt="0"/>
      <dgm:spPr/>
    </dgm:pt>
    <dgm:pt modelId="{75A1FABA-10F1-42B5-A7DE-C28DD3BE8442}" type="pres">
      <dgm:prSet presAssocID="{CBE74D55-D08D-4619-A441-B7040BFFB5C4}" presName="hierChild5" presStyleCnt="0"/>
      <dgm:spPr/>
    </dgm:pt>
    <dgm:pt modelId="{816CA2C8-B195-4FAF-AB1D-AB03C51B597E}" type="pres">
      <dgm:prSet presAssocID="{5D7D10FF-8FB6-4E1C-9AAE-04029F60E2F5}" presName="hierChild3" presStyleCnt="0"/>
      <dgm:spPr/>
    </dgm:pt>
  </dgm:ptLst>
  <dgm:cxnLst>
    <dgm:cxn modelId="{F99B8D08-24C4-416D-B0F7-9F58550AD25B}" type="presOf" srcId="{9218DB63-98B6-421C-88B9-F6E7EB92607F}" destId="{B5190E10-8914-4D7D-BCE8-56CF4FC9924A}" srcOrd="0" destOrd="0" presId="urn:microsoft.com/office/officeart/2005/8/layout/orgChart1"/>
    <dgm:cxn modelId="{C8982A16-2210-43A2-BF35-BF870F3AD8F2}" type="presOf" srcId="{2519275C-A0A1-4273-932A-CAA854BEC66B}" destId="{1F5626CB-5713-4DB5-BE27-E0E444485F06}" srcOrd="0" destOrd="0" presId="urn:microsoft.com/office/officeart/2005/8/layout/orgChart1"/>
    <dgm:cxn modelId="{50FF8618-B2BD-41A3-B31A-DE3A17C8E9ED}" type="presOf" srcId="{428D17AE-4A3F-46D0-B25B-A5ED94FD6714}" destId="{CC7184C6-605F-4909-9120-F0A3815EAEB5}" srcOrd="0" destOrd="0" presId="urn:microsoft.com/office/officeart/2005/8/layout/orgChart1"/>
    <dgm:cxn modelId="{FC431D22-5D6C-4421-AFF4-C6AFB55B45BB}" type="presOf" srcId="{CBE74D55-D08D-4619-A441-B7040BFFB5C4}" destId="{549713D2-C9F9-4EB8-80A6-727F06D91B6E}" srcOrd="0" destOrd="0" presId="urn:microsoft.com/office/officeart/2005/8/layout/orgChart1"/>
    <dgm:cxn modelId="{B63B8724-B776-4B3A-AB6B-75EDDED0AF29}" type="presOf" srcId="{021557C4-EAC7-47A7-BD41-C655679DC2E3}" destId="{4828D93F-ACFF-4582-9614-AB2C4BAE478D}" srcOrd="0" destOrd="0" presId="urn:microsoft.com/office/officeart/2005/8/layout/orgChart1"/>
    <dgm:cxn modelId="{53075E33-0B36-4ECD-B0EA-32C5CACBBDDD}" srcId="{5D7D10FF-8FB6-4E1C-9AAE-04029F60E2F5}" destId="{CBE74D55-D08D-4619-A441-B7040BFFB5C4}" srcOrd="3" destOrd="0" parTransId="{021557C4-EAC7-47A7-BD41-C655679DC2E3}" sibTransId="{85A11841-7DFC-4191-A020-D1E7F145ED50}"/>
    <dgm:cxn modelId="{11796B3E-6496-4357-8DE9-9643E7A9B8EC}" type="presOf" srcId="{9218DB63-98B6-421C-88B9-F6E7EB92607F}" destId="{16CDB602-63C4-41FF-8C2C-4CFCC7E5E088}" srcOrd="1" destOrd="0" presId="urn:microsoft.com/office/officeart/2005/8/layout/orgChart1"/>
    <dgm:cxn modelId="{80849B40-F494-48F6-A190-9CE36A0D2EF8}" type="presOf" srcId="{760932E0-E21F-4253-BECD-62602C9024F3}" destId="{EF0EC233-F914-478D-AD04-9C068D096415}" srcOrd="0" destOrd="0" presId="urn:microsoft.com/office/officeart/2005/8/layout/orgChart1"/>
    <dgm:cxn modelId="{DE8E4042-3A17-4F9C-9A25-CE2314EDDE91}" type="presOf" srcId="{5D7D10FF-8FB6-4E1C-9AAE-04029F60E2F5}" destId="{A9100423-C518-41C5-BB74-B587E2EE954E}" srcOrd="1" destOrd="0" presId="urn:microsoft.com/office/officeart/2005/8/layout/orgChart1"/>
    <dgm:cxn modelId="{F56B5366-DCEA-4A78-901B-642EDA80F274}" type="presOf" srcId="{DEA879B8-C9AC-44EA-A985-27CDFE3468E0}" destId="{F2A9B957-B524-4B09-BFD2-D74F6DB82BE7}" srcOrd="0" destOrd="0" presId="urn:microsoft.com/office/officeart/2005/8/layout/orgChart1"/>
    <dgm:cxn modelId="{2A185F48-5005-4349-AFD6-86E0C2807FB4}" srcId="{5D7D10FF-8FB6-4E1C-9AAE-04029F60E2F5}" destId="{760932E0-E21F-4253-BECD-62602C9024F3}" srcOrd="1" destOrd="0" parTransId="{DEA879B8-C9AC-44EA-A985-27CDFE3468E0}" sibTransId="{62224653-DDE2-4AD0-9B26-D0EC823ADF23}"/>
    <dgm:cxn modelId="{3041817D-42B5-46E2-9AA2-3381F1F5A55A}" type="presOf" srcId="{9D2190B2-09CB-4046-8E24-7C466873105A}" destId="{248AAA7D-2E23-4248-947E-A49DA4630545}" srcOrd="0" destOrd="0" presId="urn:microsoft.com/office/officeart/2005/8/layout/orgChart1"/>
    <dgm:cxn modelId="{1ADA338B-AAC4-4916-9869-FF1A4ACD1A6B}" type="presOf" srcId="{760932E0-E21F-4253-BECD-62602C9024F3}" destId="{30D2F8A0-1B12-43F2-B75C-08E1DB76204D}" srcOrd="1" destOrd="0" presId="urn:microsoft.com/office/officeart/2005/8/layout/orgChart1"/>
    <dgm:cxn modelId="{EE4C6FA8-6409-4597-B4E3-51616C41569E}" type="presOf" srcId="{5D7D10FF-8FB6-4E1C-9AAE-04029F60E2F5}" destId="{DA7BB58F-8972-4839-87B7-E7406050A1DD}" srcOrd="0" destOrd="0" presId="urn:microsoft.com/office/officeart/2005/8/layout/orgChart1"/>
    <dgm:cxn modelId="{EA1661C3-5121-4A25-820E-7788FA20F8AC}" srcId="{9D2190B2-09CB-4046-8E24-7C466873105A}" destId="{5D7D10FF-8FB6-4E1C-9AAE-04029F60E2F5}" srcOrd="0" destOrd="0" parTransId="{24682A1C-1CDC-4982-AF84-9A4AA45BC31C}" sibTransId="{F69A746D-62A4-47E6-B30B-8E5E8EC0365F}"/>
    <dgm:cxn modelId="{7E8B0AC8-E516-435F-9D6E-6CFABDD80611}" type="presOf" srcId="{E7EFC5DF-18E5-4D92-8C91-5088FD6EAB14}" destId="{73CCC282-8519-4EAF-9F06-609D6699EFC5}" srcOrd="0" destOrd="0" presId="urn:microsoft.com/office/officeart/2005/8/layout/orgChart1"/>
    <dgm:cxn modelId="{9302BAC8-D85F-427F-8753-4DD8C92DB1CE}" srcId="{5D7D10FF-8FB6-4E1C-9AAE-04029F60E2F5}" destId="{9218DB63-98B6-421C-88B9-F6E7EB92607F}" srcOrd="2" destOrd="0" parTransId="{2519275C-A0A1-4273-932A-CAA854BEC66B}" sibTransId="{22CE790D-4497-4262-8EA3-A46DCEBF7071}"/>
    <dgm:cxn modelId="{4B6521CA-B4D6-434A-B38D-2FBC0F4BA1F4}" type="presOf" srcId="{428D17AE-4A3F-46D0-B25B-A5ED94FD6714}" destId="{9C9A0438-4849-4EA6-903E-30253588B4EC}" srcOrd="1" destOrd="0" presId="urn:microsoft.com/office/officeart/2005/8/layout/orgChart1"/>
    <dgm:cxn modelId="{9170C2D3-ECAC-4B9A-8F30-99BC5A22D210}" srcId="{5D7D10FF-8FB6-4E1C-9AAE-04029F60E2F5}" destId="{428D17AE-4A3F-46D0-B25B-A5ED94FD6714}" srcOrd="0" destOrd="0" parTransId="{E7EFC5DF-18E5-4D92-8C91-5088FD6EAB14}" sibTransId="{C7970306-0B3E-4655-A1C3-9E2C4D476C30}"/>
    <dgm:cxn modelId="{81E846FE-2A80-45B7-8AE3-42C75926E101}" type="presOf" srcId="{CBE74D55-D08D-4619-A441-B7040BFFB5C4}" destId="{A147183D-BD40-4C5D-80DD-76EB2871E6CD}" srcOrd="1" destOrd="0" presId="urn:microsoft.com/office/officeart/2005/8/layout/orgChart1"/>
    <dgm:cxn modelId="{02B8122C-8A5E-4DCB-B504-0449AC7205CF}" type="presParOf" srcId="{248AAA7D-2E23-4248-947E-A49DA4630545}" destId="{584D730F-E8D2-4601-AB78-2F8329273EBD}" srcOrd="0" destOrd="0" presId="urn:microsoft.com/office/officeart/2005/8/layout/orgChart1"/>
    <dgm:cxn modelId="{334892AF-9ACF-402B-873B-2AF42D8AD4A1}" type="presParOf" srcId="{584D730F-E8D2-4601-AB78-2F8329273EBD}" destId="{05ABC281-1AC9-43B7-89C2-EFB39BA57D1A}" srcOrd="0" destOrd="0" presId="urn:microsoft.com/office/officeart/2005/8/layout/orgChart1"/>
    <dgm:cxn modelId="{561707ED-FD41-4C6C-87A5-B15593C82918}" type="presParOf" srcId="{05ABC281-1AC9-43B7-89C2-EFB39BA57D1A}" destId="{DA7BB58F-8972-4839-87B7-E7406050A1DD}" srcOrd="0" destOrd="0" presId="urn:microsoft.com/office/officeart/2005/8/layout/orgChart1"/>
    <dgm:cxn modelId="{EFBE4D39-BAE8-48E5-8C18-38EA8940D02E}" type="presParOf" srcId="{05ABC281-1AC9-43B7-89C2-EFB39BA57D1A}" destId="{A9100423-C518-41C5-BB74-B587E2EE954E}" srcOrd="1" destOrd="0" presId="urn:microsoft.com/office/officeart/2005/8/layout/orgChart1"/>
    <dgm:cxn modelId="{D7599708-0A8B-4972-BB86-38C1960C00DD}" type="presParOf" srcId="{584D730F-E8D2-4601-AB78-2F8329273EBD}" destId="{26CF3EBA-CE35-4962-B7CD-FDEA63ACEE5F}" srcOrd="1" destOrd="0" presId="urn:microsoft.com/office/officeart/2005/8/layout/orgChart1"/>
    <dgm:cxn modelId="{86D5764E-A29A-4459-89CC-7B2434D17082}" type="presParOf" srcId="{26CF3EBA-CE35-4962-B7CD-FDEA63ACEE5F}" destId="{73CCC282-8519-4EAF-9F06-609D6699EFC5}" srcOrd="0" destOrd="0" presId="urn:microsoft.com/office/officeart/2005/8/layout/orgChart1"/>
    <dgm:cxn modelId="{6A35660D-140B-443E-A07F-F986F0C301D6}" type="presParOf" srcId="{26CF3EBA-CE35-4962-B7CD-FDEA63ACEE5F}" destId="{EB9D12A0-082C-41F2-B797-F31013F59FCA}" srcOrd="1" destOrd="0" presId="urn:microsoft.com/office/officeart/2005/8/layout/orgChart1"/>
    <dgm:cxn modelId="{78C569F2-228B-4268-9913-C15EA3D7ADC9}" type="presParOf" srcId="{EB9D12A0-082C-41F2-B797-F31013F59FCA}" destId="{9E71259A-8DDA-43A9-A01D-8DDEF7DCCBBF}" srcOrd="0" destOrd="0" presId="urn:microsoft.com/office/officeart/2005/8/layout/orgChart1"/>
    <dgm:cxn modelId="{4DBC3F7B-2BEB-43EC-BC90-41A3953F0CAC}" type="presParOf" srcId="{9E71259A-8DDA-43A9-A01D-8DDEF7DCCBBF}" destId="{CC7184C6-605F-4909-9120-F0A3815EAEB5}" srcOrd="0" destOrd="0" presId="urn:microsoft.com/office/officeart/2005/8/layout/orgChart1"/>
    <dgm:cxn modelId="{6DB3FA07-5CDB-4A7D-9D41-7700C2D3B09D}" type="presParOf" srcId="{9E71259A-8DDA-43A9-A01D-8DDEF7DCCBBF}" destId="{9C9A0438-4849-4EA6-903E-30253588B4EC}" srcOrd="1" destOrd="0" presId="urn:microsoft.com/office/officeart/2005/8/layout/orgChart1"/>
    <dgm:cxn modelId="{0768998E-8DB3-4E6E-8DE2-7816519360DB}" type="presParOf" srcId="{EB9D12A0-082C-41F2-B797-F31013F59FCA}" destId="{10F87080-29CC-47CC-93DA-512CD0CDF393}" srcOrd="1" destOrd="0" presId="urn:microsoft.com/office/officeart/2005/8/layout/orgChart1"/>
    <dgm:cxn modelId="{7D5549EA-8EEF-4EEC-8E47-B2EADA0E224F}" type="presParOf" srcId="{EB9D12A0-082C-41F2-B797-F31013F59FCA}" destId="{001758A5-DAB1-47DE-94B5-271DCC9ADE85}" srcOrd="2" destOrd="0" presId="urn:microsoft.com/office/officeart/2005/8/layout/orgChart1"/>
    <dgm:cxn modelId="{5C7D1F9C-EFF3-449E-9A0B-BFC586EBDD35}" type="presParOf" srcId="{26CF3EBA-CE35-4962-B7CD-FDEA63ACEE5F}" destId="{F2A9B957-B524-4B09-BFD2-D74F6DB82BE7}" srcOrd="2" destOrd="0" presId="urn:microsoft.com/office/officeart/2005/8/layout/orgChart1"/>
    <dgm:cxn modelId="{26A03D90-7AED-4804-B4DF-824089024D07}" type="presParOf" srcId="{26CF3EBA-CE35-4962-B7CD-FDEA63ACEE5F}" destId="{386566B9-8257-4DF1-BD60-DBA58584F363}" srcOrd="3" destOrd="0" presId="urn:microsoft.com/office/officeart/2005/8/layout/orgChart1"/>
    <dgm:cxn modelId="{60FAEED5-A2AC-4340-A24E-B31B89EDC1D7}" type="presParOf" srcId="{386566B9-8257-4DF1-BD60-DBA58584F363}" destId="{021394C9-33DD-4676-8ADA-ECC4BB1998C7}" srcOrd="0" destOrd="0" presId="urn:microsoft.com/office/officeart/2005/8/layout/orgChart1"/>
    <dgm:cxn modelId="{6A4CE17A-AAAF-4075-98DD-E898D0E79B05}" type="presParOf" srcId="{021394C9-33DD-4676-8ADA-ECC4BB1998C7}" destId="{EF0EC233-F914-478D-AD04-9C068D096415}" srcOrd="0" destOrd="0" presId="urn:microsoft.com/office/officeart/2005/8/layout/orgChart1"/>
    <dgm:cxn modelId="{4248E9BF-4259-4E85-AF22-B23CBFA0E376}" type="presParOf" srcId="{021394C9-33DD-4676-8ADA-ECC4BB1998C7}" destId="{30D2F8A0-1B12-43F2-B75C-08E1DB76204D}" srcOrd="1" destOrd="0" presId="urn:microsoft.com/office/officeart/2005/8/layout/orgChart1"/>
    <dgm:cxn modelId="{67D4F7BA-1DF7-4C53-A6C7-68B1C9814243}" type="presParOf" srcId="{386566B9-8257-4DF1-BD60-DBA58584F363}" destId="{DB892C0C-A31B-460A-99C7-6DF0424A8D67}" srcOrd="1" destOrd="0" presId="urn:microsoft.com/office/officeart/2005/8/layout/orgChart1"/>
    <dgm:cxn modelId="{B796ABF3-785F-4EF1-8AF1-F9C03C0121D6}" type="presParOf" srcId="{386566B9-8257-4DF1-BD60-DBA58584F363}" destId="{AA5E5585-1119-4A46-98CB-73DCF2E50110}" srcOrd="2" destOrd="0" presId="urn:microsoft.com/office/officeart/2005/8/layout/orgChart1"/>
    <dgm:cxn modelId="{94C1248D-0EF5-4BB0-B37E-36FDC593F6C9}" type="presParOf" srcId="{26CF3EBA-CE35-4962-B7CD-FDEA63ACEE5F}" destId="{1F5626CB-5713-4DB5-BE27-E0E444485F06}" srcOrd="4" destOrd="0" presId="urn:microsoft.com/office/officeart/2005/8/layout/orgChart1"/>
    <dgm:cxn modelId="{E3C66218-6918-40D3-814F-92615CD3F453}" type="presParOf" srcId="{26CF3EBA-CE35-4962-B7CD-FDEA63ACEE5F}" destId="{A9714983-783B-40B1-AB78-4B6B09A3498D}" srcOrd="5" destOrd="0" presId="urn:microsoft.com/office/officeart/2005/8/layout/orgChart1"/>
    <dgm:cxn modelId="{719A9322-1F06-4D35-BE68-1B63B3826E50}" type="presParOf" srcId="{A9714983-783B-40B1-AB78-4B6B09A3498D}" destId="{F190FF0E-9CDF-4F52-A66D-1187625EAED7}" srcOrd="0" destOrd="0" presId="urn:microsoft.com/office/officeart/2005/8/layout/orgChart1"/>
    <dgm:cxn modelId="{8AADC046-81CD-4289-BC2C-36243018AECA}" type="presParOf" srcId="{F190FF0E-9CDF-4F52-A66D-1187625EAED7}" destId="{B5190E10-8914-4D7D-BCE8-56CF4FC9924A}" srcOrd="0" destOrd="0" presId="urn:microsoft.com/office/officeart/2005/8/layout/orgChart1"/>
    <dgm:cxn modelId="{26DCDBFC-DE3E-45B6-AFFB-5C2213222B4A}" type="presParOf" srcId="{F190FF0E-9CDF-4F52-A66D-1187625EAED7}" destId="{16CDB602-63C4-41FF-8C2C-4CFCC7E5E088}" srcOrd="1" destOrd="0" presId="urn:microsoft.com/office/officeart/2005/8/layout/orgChart1"/>
    <dgm:cxn modelId="{6F08F3DD-D132-4D8D-AAFD-73941A667431}" type="presParOf" srcId="{A9714983-783B-40B1-AB78-4B6B09A3498D}" destId="{BCECE086-4FA1-4B2D-8DE7-66FB00592AEB}" srcOrd="1" destOrd="0" presId="urn:microsoft.com/office/officeart/2005/8/layout/orgChart1"/>
    <dgm:cxn modelId="{B5F6E652-1346-407C-8056-96F9269AE5FC}" type="presParOf" srcId="{A9714983-783B-40B1-AB78-4B6B09A3498D}" destId="{664B2513-FD4F-4923-8268-75690E5357D9}" srcOrd="2" destOrd="0" presId="urn:microsoft.com/office/officeart/2005/8/layout/orgChart1"/>
    <dgm:cxn modelId="{86FEDE97-5566-419C-B687-482FDD997653}" type="presParOf" srcId="{26CF3EBA-CE35-4962-B7CD-FDEA63ACEE5F}" destId="{4828D93F-ACFF-4582-9614-AB2C4BAE478D}" srcOrd="6" destOrd="0" presId="urn:microsoft.com/office/officeart/2005/8/layout/orgChart1"/>
    <dgm:cxn modelId="{5C448FC9-039D-47BE-A126-2CD3A1B4AD81}" type="presParOf" srcId="{26CF3EBA-CE35-4962-B7CD-FDEA63ACEE5F}" destId="{2093C85F-4BCA-409F-A896-26686E6258EF}" srcOrd="7" destOrd="0" presId="urn:microsoft.com/office/officeart/2005/8/layout/orgChart1"/>
    <dgm:cxn modelId="{3C07C237-462E-41A6-8E2B-8FA95BA6832F}" type="presParOf" srcId="{2093C85F-4BCA-409F-A896-26686E6258EF}" destId="{8CAEFB51-384A-45C6-9A7A-2DD66FCC04A6}" srcOrd="0" destOrd="0" presId="urn:microsoft.com/office/officeart/2005/8/layout/orgChart1"/>
    <dgm:cxn modelId="{4BF3F7F6-E4B1-4A82-851A-A3C7AA201B04}" type="presParOf" srcId="{8CAEFB51-384A-45C6-9A7A-2DD66FCC04A6}" destId="{549713D2-C9F9-4EB8-80A6-727F06D91B6E}" srcOrd="0" destOrd="0" presId="urn:microsoft.com/office/officeart/2005/8/layout/orgChart1"/>
    <dgm:cxn modelId="{356D59C3-CEDA-4465-AF49-201841617C12}" type="presParOf" srcId="{8CAEFB51-384A-45C6-9A7A-2DD66FCC04A6}" destId="{A147183D-BD40-4C5D-80DD-76EB2871E6CD}" srcOrd="1" destOrd="0" presId="urn:microsoft.com/office/officeart/2005/8/layout/orgChart1"/>
    <dgm:cxn modelId="{4C47CFC3-2135-4F30-86AD-513C426853AC}" type="presParOf" srcId="{2093C85F-4BCA-409F-A896-26686E6258EF}" destId="{569AA2A0-792D-44BB-B9F7-1BD138575B5E}" srcOrd="1" destOrd="0" presId="urn:microsoft.com/office/officeart/2005/8/layout/orgChart1"/>
    <dgm:cxn modelId="{1F6B08EB-E6F4-476D-BD8C-BB34EEB94D2A}" type="presParOf" srcId="{2093C85F-4BCA-409F-A896-26686E6258EF}" destId="{75A1FABA-10F1-42B5-A7DE-C28DD3BE8442}" srcOrd="2" destOrd="0" presId="urn:microsoft.com/office/officeart/2005/8/layout/orgChart1"/>
    <dgm:cxn modelId="{AA1463D8-830D-4FC4-B37C-D4D30E0877E1}" type="presParOf" srcId="{584D730F-E8D2-4601-AB78-2F8329273EBD}" destId="{816CA2C8-B195-4FAF-AB1D-AB03C51B597E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A01251B-28E8-49F2-8B89-C60E6D0D53F1}" type="doc">
      <dgm:prSet loTypeId="urn:microsoft.com/office/officeart/2005/8/layout/process4" loCatId="process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FF6A67AD-3AFB-4145-9146-25754219E51B}">
      <dgm:prSet phldrT="[Text]" phldr="0"/>
      <dgm:spPr/>
      <dgm:t>
        <a:bodyPr/>
        <a:lstStyle/>
        <a:p>
          <a:pPr rtl="0"/>
          <a:r>
            <a:rPr lang="en-US">
              <a:latin typeface="Times New Roman"/>
              <a:cs typeface="Arial"/>
            </a:rPr>
            <a:t>Main Objective</a:t>
          </a:r>
        </a:p>
      </dgm:t>
    </dgm:pt>
    <dgm:pt modelId="{4740145F-884B-4A77-8C99-D43E3D46D514}" type="parTrans" cxnId="{C3F49809-048F-4AF0-8F57-A10D49CA06D0}">
      <dgm:prSet/>
      <dgm:spPr/>
      <dgm:t>
        <a:bodyPr/>
        <a:lstStyle/>
        <a:p>
          <a:endParaRPr lang="en-US"/>
        </a:p>
      </dgm:t>
    </dgm:pt>
    <dgm:pt modelId="{C2F4FE3C-725D-4CA3-85CE-FB214E05C7A3}" type="sibTrans" cxnId="{C3F49809-048F-4AF0-8F57-A10D49CA06D0}">
      <dgm:prSet/>
      <dgm:spPr/>
      <dgm:t>
        <a:bodyPr/>
        <a:lstStyle/>
        <a:p>
          <a:endParaRPr lang="en-US"/>
        </a:p>
      </dgm:t>
    </dgm:pt>
    <dgm:pt modelId="{A2A98DB8-DE19-40FA-B9AD-E515994E902F}">
      <dgm:prSet phldrT="[Text]" phldr="0"/>
      <dgm:spPr/>
      <dgm:t>
        <a:bodyPr/>
        <a:lstStyle/>
        <a:p>
          <a:pPr rtl="0"/>
          <a:r>
            <a:rPr lang="en-US">
              <a:latin typeface="Times New Roman"/>
              <a:cs typeface="Arial"/>
            </a:rPr>
            <a:t>To develop and validate adaptive deep learning models for comprehensive threat profiling in NextGen Security Operations Centers (SOCs), enhancing detection and response capabilities across diverse organizational environments.</a:t>
          </a:r>
        </a:p>
      </dgm:t>
    </dgm:pt>
    <dgm:pt modelId="{D12D2612-92FC-4AA5-9E84-AD83B56C89E3}" type="parTrans" cxnId="{4CC4C061-D09B-483D-A8A7-14AEC56CDA3D}">
      <dgm:prSet/>
      <dgm:spPr/>
      <dgm:t>
        <a:bodyPr/>
        <a:lstStyle/>
        <a:p>
          <a:endParaRPr lang="en-US"/>
        </a:p>
      </dgm:t>
    </dgm:pt>
    <dgm:pt modelId="{D5F397E3-74FB-4352-8B6C-5D30C49EA078}" type="sibTrans" cxnId="{4CC4C061-D09B-483D-A8A7-14AEC56CDA3D}">
      <dgm:prSet/>
      <dgm:spPr/>
      <dgm:t>
        <a:bodyPr/>
        <a:lstStyle/>
        <a:p>
          <a:endParaRPr lang="en-US"/>
        </a:p>
      </dgm:t>
    </dgm:pt>
    <dgm:pt modelId="{DB6BF9F1-3546-48B5-ADD3-79146AFD47FD}">
      <dgm:prSet phldrT="[Text]" phldr="0"/>
      <dgm:spPr/>
      <dgm:t>
        <a:bodyPr/>
        <a:lstStyle/>
        <a:p>
          <a:pPr rtl="0"/>
          <a:r>
            <a:rPr lang="en-US">
              <a:latin typeface="Times New Roman"/>
              <a:cs typeface="Arial"/>
            </a:rPr>
            <a:t>Sub Objectives</a:t>
          </a:r>
        </a:p>
      </dgm:t>
    </dgm:pt>
    <dgm:pt modelId="{DD639712-4EA3-4DF4-806A-FF10BE35EE62}" type="parTrans" cxnId="{B62E8B03-30EE-4D83-8357-B68B2A0B403D}">
      <dgm:prSet/>
      <dgm:spPr/>
      <dgm:t>
        <a:bodyPr/>
        <a:lstStyle/>
        <a:p>
          <a:endParaRPr lang="en-US"/>
        </a:p>
      </dgm:t>
    </dgm:pt>
    <dgm:pt modelId="{8E9CA5A9-15E9-489E-B34C-54D4C51AAA55}" type="sibTrans" cxnId="{B62E8B03-30EE-4D83-8357-B68B2A0B403D}">
      <dgm:prSet/>
      <dgm:spPr/>
      <dgm:t>
        <a:bodyPr/>
        <a:lstStyle/>
        <a:p>
          <a:endParaRPr lang="en-US"/>
        </a:p>
      </dgm:t>
    </dgm:pt>
    <dgm:pt modelId="{1115CF60-8E1D-4F6B-A4D2-AFB8D97AA9D0}">
      <dgm:prSet phldr="0"/>
      <dgm:spPr/>
      <dgm:t>
        <a:bodyPr/>
        <a:lstStyle/>
        <a:p>
          <a:pPr rtl="0"/>
          <a:r>
            <a:rPr lang="en-US">
              <a:latin typeface="Times New Roman"/>
              <a:cs typeface="Arial"/>
            </a:rPr>
            <a:t>Threat Profiling with Network Traffic</a:t>
          </a:r>
        </a:p>
      </dgm:t>
    </dgm:pt>
    <dgm:pt modelId="{2D04C27A-0FC4-4825-89E3-1EF97FE85B99}" type="parTrans" cxnId="{83494A29-76DB-47CA-B42C-2BC95B72917D}">
      <dgm:prSet/>
      <dgm:spPr/>
      <dgm:t>
        <a:bodyPr/>
        <a:lstStyle/>
        <a:p>
          <a:endParaRPr lang="en-US"/>
        </a:p>
      </dgm:t>
    </dgm:pt>
    <dgm:pt modelId="{8CDB8DCA-DB38-47E0-AEAC-20633C69F68F}" type="sibTrans" cxnId="{83494A29-76DB-47CA-B42C-2BC95B72917D}">
      <dgm:prSet/>
      <dgm:spPr/>
      <dgm:t>
        <a:bodyPr/>
        <a:lstStyle/>
        <a:p>
          <a:endParaRPr lang="en-US"/>
        </a:p>
      </dgm:t>
    </dgm:pt>
    <dgm:pt modelId="{B4A23375-4D46-4940-8AC0-F00A433BE822}">
      <dgm:prSet phldr="0"/>
      <dgm:spPr/>
      <dgm:t>
        <a:bodyPr/>
        <a:lstStyle/>
        <a:p>
          <a:pPr rtl="0"/>
          <a:r>
            <a:rPr lang="en-US">
              <a:latin typeface="Times New Roman"/>
              <a:ea typeface="Calibri"/>
              <a:cs typeface="Calibri"/>
            </a:rPr>
            <a:t>Threat Profiling with Human Behavior Analysis</a:t>
          </a:r>
          <a:endParaRPr lang="en-US">
            <a:latin typeface="Times New Roman"/>
            <a:cs typeface="Arial"/>
          </a:endParaRPr>
        </a:p>
      </dgm:t>
    </dgm:pt>
    <dgm:pt modelId="{EEADC5AB-7C3A-45B0-9B93-1463BFFE3D6F}" type="parTrans" cxnId="{749AA24D-205D-4495-A89F-573BA94F6FBD}">
      <dgm:prSet/>
      <dgm:spPr/>
      <dgm:t>
        <a:bodyPr/>
        <a:lstStyle/>
        <a:p>
          <a:endParaRPr lang="en-US"/>
        </a:p>
      </dgm:t>
    </dgm:pt>
    <dgm:pt modelId="{A8D60A1A-23E4-476B-8FD8-C384BBECA2DE}" type="sibTrans" cxnId="{749AA24D-205D-4495-A89F-573BA94F6FBD}">
      <dgm:prSet/>
      <dgm:spPr/>
      <dgm:t>
        <a:bodyPr/>
        <a:lstStyle/>
        <a:p>
          <a:endParaRPr lang="en-US"/>
        </a:p>
      </dgm:t>
    </dgm:pt>
    <dgm:pt modelId="{724CD7BF-33AF-45A1-B918-E699377913DC}">
      <dgm:prSet phldr="0"/>
      <dgm:spPr/>
      <dgm:t>
        <a:bodyPr/>
        <a:lstStyle/>
        <a:p>
          <a:pPr rtl="0"/>
          <a:r>
            <a:rPr lang="en-US">
              <a:latin typeface="Times New Roman"/>
              <a:ea typeface="Calibri"/>
              <a:cs typeface="Calibri"/>
            </a:rPr>
            <a:t>Threat Profiling with Endpoint Data</a:t>
          </a:r>
        </a:p>
      </dgm:t>
    </dgm:pt>
    <dgm:pt modelId="{B8E92D4B-338C-4D92-A5BA-12726A28F793}" type="parTrans" cxnId="{161A3AF5-2210-41BE-A162-C659E1E2593C}">
      <dgm:prSet/>
      <dgm:spPr/>
      <dgm:t>
        <a:bodyPr/>
        <a:lstStyle/>
        <a:p>
          <a:endParaRPr lang="en-US"/>
        </a:p>
      </dgm:t>
    </dgm:pt>
    <dgm:pt modelId="{8D55D08E-987E-4FE8-A3F6-4D3978B34459}" type="sibTrans" cxnId="{161A3AF5-2210-41BE-A162-C659E1E2593C}">
      <dgm:prSet/>
      <dgm:spPr/>
      <dgm:t>
        <a:bodyPr/>
        <a:lstStyle/>
        <a:p>
          <a:endParaRPr lang="en-US"/>
        </a:p>
      </dgm:t>
    </dgm:pt>
    <dgm:pt modelId="{DED14CD5-DCD2-4189-9F5F-CA63D80F854C}">
      <dgm:prSet phldr="0"/>
      <dgm:spPr/>
      <dgm:t>
        <a:bodyPr/>
        <a:lstStyle/>
        <a:p>
          <a:pPr rtl="0"/>
          <a:r>
            <a:rPr lang="en-US">
              <a:latin typeface="Times New Roman"/>
              <a:ea typeface="Calibri"/>
              <a:cs typeface="Calibri"/>
            </a:rPr>
            <a:t>Threat Profiling with Physical Security System</a:t>
          </a:r>
        </a:p>
      </dgm:t>
    </dgm:pt>
    <dgm:pt modelId="{192CF55B-1008-451C-A501-92AEF0AF3A06}" type="parTrans" cxnId="{3608C314-5BC1-43B6-8DEC-3E6999F84C4A}">
      <dgm:prSet/>
      <dgm:spPr/>
      <dgm:t>
        <a:bodyPr/>
        <a:lstStyle/>
        <a:p>
          <a:endParaRPr lang="en-US"/>
        </a:p>
      </dgm:t>
    </dgm:pt>
    <dgm:pt modelId="{CAE849D1-ACBF-4070-97E7-FF0B11831397}" type="sibTrans" cxnId="{3608C314-5BC1-43B6-8DEC-3E6999F84C4A}">
      <dgm:prSet/>
      <dgm:spPr/>
      <dgm:t>
        <a:bodyPr/>
        <a:lstStyle/>
        <a:p>
          <a:endParaRPr lang="en-US"/>
        </a:p>
      </dgm:t>
    </dgm:pt>
    <dgm:pt modelId="{C56AEB1C-8CB5-452B-BF62-DFA2A6FCE750}" type="pres">
      <dgm:prSet presAssocID="{DA01251B-28E8-49F2-8B89-C60E6D0D53F1}" presName="Name0" presStyleCnt="0">
        <dgm:presLayoutVars>
          <dgm:dir/>
          <dgm:animLvl val="lvl"/>
          <dgm:resizeHandles val="exact"/>
        </dgm:presLayoutVars>
      </dgm:prSet>
      <dgm:spPr/>
    </dgm:pt>
    <dgm:pt modelId="{9553F289-BF86-4A95-9075-30F63AA6EE45}" type="pres">
      <dgm:prSet presAssocID="{DB6BF9F1-3546-48B5-ADD3-79146AFD47FD}" presName="boxAndChildren" presStyleCnt="0"/>
      <dgm:spPr/>
    </dgm:pt>
    <dgm:pt modelId="{6B766E31-A91C-41DD-AB68-D0B2D046C890}" type="pres">
      <dgm:prSet presAssocID="{DB6BF9F1-3546-48B5-ADD3-79146AFD47FD}" presName="parentTextBox" presStyleLbl="node1" presStyleIdx="0" presStyleCnt="2"/>
      <dgm:spPr/>
    </dgm:pt>
    <dgm:pt modelId="{39071EA3-F044-43FF-B922-55754A3BDE53}" type="pres">
      <dgm:prSet presAssocID="{DB6BF9F1-3546-48B5-ADD3-79146AFD47FD}" presName="entireBox" presStyleLbl="node1" presStyleIdx="0" presStyleCnt="2"/>
      <dgm:spPr/>
    </dgm:pt>
    <dgm:pt modelId="{AAE7A6E4-C0F0-4950-B3E2-C381F91160DF}" type="pres">
      <dgm:prSet presAssocID="{DB6BF9F1-3546-48B5-ADD3-79146AFD47FD}" presName="descendantBox" presStyleCnt="0"/>
      <dgm:spPr/>
    </dgm:pt>
    <dgm:pt modelId="{E67629D9-64D9-46E8-8EEC-7CB600221E54}" type="pres">
      <dgm:prSet presAssocID="{1115CF60-8E1D-4F6B-A4D2-AFB8D97AA9D0}" presName="childTextBox" presStyleLbl="fgAccFollowNode1" presStyleIdx="0" presStyleCnt="5">
        <dgm:presLayoutVars>
          <dgm:bulletEnabled val="1"/>
        </dgm:presLayoutVars>
      </dgm:prSet>
      <dgm:spPr/>
    </dgm:pt>
    <dgm:pt modelId="{589E3188-5213-4B14-89F0-F219D4DCA3C0}" type="pres">
      <dgm:prSet presAssocID="{B4A23375-4D46-4940-8AC0-F00A433BE822}" presName="childTextBox" presStyleLbl="fgAccFollowNode1" presStyleIdx="1" presStyleCnt="5">
        <dgm:presLayoutVars>
          <dgm:bulletEnabled val="1"/>
        </dgm:presLayoutVars>
      </dgm:prSet>
      <dgm:spPr/>
    </dgm:pt>
    <dgm:pt modelId="{ED78BA83-6E73-4777-94BB-4F16558D29B7}" type="pres">
      <dgm:prSet presAssocID="{724CD7BF-33AF-45A1-B918-E699377913DC}" presName="childTextBox" presStyleLbl="fgAccFollowNode1" presStyleIdx="2" presStyleCnt="5">
        <dgm:presLayoutVars>
          <dgm:bulletEnabled val="1"/>
        </dgm:presLayoutVars>
      </dgm:prSet>
      <dgm:spPr/>
    </dgm:pt>
    <dgm:pt modelId="{57495FDB-F8B7-40B0-8864-2FE04C3329A0}" type="pres">
      <dgm:prSet presAssocID="{DED14CD5-DCD2-4189-9F5F-CA63D80F854C}" presName="childTextBox" presStyleLbl="fgAccFollowNode1" presStyleIdx="3" presStyleCnt="5">
        <dgm:presLayoutVars>
          <dgm:bulletEnabled val="1"/>
        </dgm:presLayoutVars>
      </dgm:prSet>
      <dgm:spPr/>
    </dgm:pt>
    <dgm:pt modelId="{8FD4A5C2-90D8-4F05-BFC6-5AD1F6343591}" type="pres">
      <dgm:prSet presAssocID="{C2F4FE3C-725D-4CA3-85CE-FB214E05C7A3}" presName="sp" presStyleCnt="0"/>
      <dgm:spPr/>
    </dgm:pt>
    <dgm:pt modelId="{1DD6C3C8-EB46-4806-90FA-BA1AEA370EF5}" type="pres">
      <dgm:prSet presAssocID="{FF6A67AD-3AFB-4145-9146-25754219E51B}" presName="arrowAndChildren" presStyleCnt="0"/>
      <dgm:spPr/>
    </dgm:pt>
    <dgm:pt modelId="{043A9234-3D4C-4AF6-9266-EDF39D02E8DD}" type="pres">
      <dgm:prSet presAssocID="{FF6A67AD-3AFB-4145-9146-25754219E51B}" presName="parentTextArrow" presStyleLbl="node1" presStyleIdx="0" presStyleCnt="2"/>
      <dgm:spPr/>
    </dgm:pt>
    <dgm:pt modelId="{E0988855-70E5-4973-98D9-925A42F83805}" type="pres">
      <dgm:prSet presAssocID="{FF6A67AD-3AFB-4145-9146-25754219E51B}" presName="arrow" presStyleLbl="node1" presStyleIdx="1" presStyleCnt="2"/>
      <dgm:spPr/>
    </dgm:pt>
    <dgm:pt modelId="{31687A4A-8634-4C7D-8F91-0A01484B3ABE}" type="pres">
      <dgm:prSet presAssocID="{FF6A67AD-3AFB-4145-9146-25754219E51B}" presName="descendantArrow" presStyleCnt="0"/>
      <dgm:spPr/>
    </dgm:pt>
    <dgm:pt modelId="{F5A9F22C-F8B3-4879-8BB2-1954C208FEEB}" type="pres">
      <dgm:prSet presAssocID="{A2A98DB8-DE19-40FA-B9AD-E515994E902F}" presName="childTextArrow" presStyleLbl="fgAccFollowNode1" presStyleIdx="4" presStyleCnt="5">
        <dgm:presLayoutVars>
          <dgm:bulletEnabled val="1"/>
        </dgm:presLayoutVars>
      </dgm:prSet>
      <dgm:spPr/>
    </dgm:pt>
  </dgm:ptLst>
  <dgm:cxnLst>
    <dgm:cxn modelId="{B62E8B03-30EE-4D83-8357-B68B2A0B403D}" srcId="{DA01251B-28E8-49F2-8B89-C60E6D0D53F1}" destId="{DB6BF9F1-3546-48B5-ADD3-79146AFD47FD}" srcOrd="1" destOrd="0" parTransId="{DD639712-4EA3-4DF4-806A-FF10BE35EE62}" sibTransId="{8E9CA5A9-15E9-489E-B34C-54D4C51AAA55}"/>
    <dgm:cxn modelId="{9E77E108-7FF6-4873-B8DD-4DA3573797BE}" type="presOf" srcId="{DB6BF9F1-3546-48B5-ADD3-79146AFD47FD}" destId="{39071EA3-F044-43FF-B922-55754A3BDE53}" srcOrd="1" destOrd="0" presId="urn:microsoft.com/office/officeart/2005/8/layout/process4"/>
    <dgm:cxn modelId="{C3F49809-048F-4AF0-8F57-A10D49CA06D0}" srcId="{DA01251B-28E8-49F2-8B89-C60E6D0D53F1}" destId="{FF6A67AD-3AFB-4145-9146-25754219E51B}" srcOrd="0" destOrd="0" parTransId="{4740145F-884B-4A77-8C99-D43E3D46D514}" sibTransId="{C2F4FE3C-725D-4CA3-85CE-FB214E05C7A3}"/>
    <dgm:cxn modelId="{3608C314-5BC1-43B6-8DEC-3E6999F84C4A}" srcId="{DB6BF9F1-3546-48B5-ADD3-79146AFD47FD}" destId="{DED14CD5-DCD2-4189-9F5F-CA63D80F854C}" srcOrd="3" destOrd="0" parTransId="{192CF55B-1008-451C-A501-92AEF0AF3A06}" sibTransId="{CAE849D1-ACBF-4070-97E7-FF0B11831397}"/>
    <dgm:cxn modelId="{66F5F11C-58E2-41A9-B97D-654A46ED2198}" type="presOf" srcId="{724CD7BF-33AF-45A1-B918-E699377913DC}" destId="{ED78BA83-6E73-4777-94BB-4F16558D29B7}" srcOrd="0" destOrd="0" presId="urn:microsoft.com/office/officeart/2005/8/layout/process4"/>
    <dgm:cxn modelId="{83494A29-76DB-47CA-B42C-2BC95B72917D}" srcId="{DB6BF9F1-3546-48B5-ADD3-79146AFD47FD}" destId="{1115CF60-8E1D-4F6B-A4D2-AFB8D97AA9D0}" srcOrd="0" destOrd="0" parTransId="{2D04C27A-0FC4-4825-89E3-1EF97FE85B99}" sibTransId="{8CDB8DCA-DB38-47E0-AEAC-20633C69F68F}"/>
    <dgm:cxn modelId="{4CC4C061-D09B-483D-A8A7-14AEC56CDA3D}" srcId="{FF6A67AD-3AFB-4145-9146-25754219E51B}" destId="{A2A98DB8-DE19-40FA-B9AD-E515994E902F}" srcOrd="0" destOrd="0" parTransId="{D12D2612-92FC-4AA5-9E84-AD83B56C89E3}" sibTransId="{D5F397E3-74FB-4352-8B6C-5D30C49EA078}"/>
    <dgm:cxn modelId="{840E354A-7B5D-418A-82EE-12FD7EA293FF}" type="presOf" srcId="{FF6A67AD-3AFB-4145-9146-25754219E51B}" destId="{043A9234-3D4C-4AF6-9266-EDF39D02E8DD}" srcOrd="0" destOrd="0" presId="urn:microsoft.com/office/officeart/2005/8/layout/process4"/>
    <dgm:cxn modelId="{D8B0FA4B-3BC8-45DC-807D-C0C516B9CFD8}" type="presOf" srcId="{DB6BF9F1-3546-48B5-ADD3-79146AFD47FD}" destId="{6B766E31-A91C-41DD-AB68-D0B2D046C890}" srcOrd="0" destOrd="0" presId="urn:microsoft.com/office/officeart/2005/8/layout/process4"/>
    <dgm:cxn modelId="{749AA24D-205D-4495-A89F-573BA94F6FBD}" srcId="{DB6BF9F1-3546-48B5-ADD3-79146AFD47FD}" destId="{B4A23375-4D46-4940-8AC0-F00A433BE822}" srcOrd="1" destOrd="0" parTransId="{EEADC5AB-7C3A-45B0-9B93-1463BFFE3D6F}" sibTransId="{A8D60A1A-23E4-476B-8FD8-C384BBECA2DE}"/>
    <dgm:cxn modelId="{E42D0D81-67AA-4C9F-9C4E-9D4506C9CF15}" type="presOf" srcId="{B4A23375-4D46-4940-8AC0-F00A433BE822}" destId="{589E3188-5213-4B14-89F0-F219D4DCA3C0}" srcOrd="0" destOrd="0" presId="urn:microsoft.com/office/officeart/2005/8/layout/process4"/>
    <dgm:cxn modelId="{F0298A8C-24C5-4ED9-917F-547956F6268F}" type="presOf" srcId="{DA01251B-28E8-49F2-8B89-C60E6D0D53F1}" destId="{C56AEB1C-8CB5-452B-BF62-DFA2A6FCE750}" srcOrd="0" destOrd="0" presId="urn:microsoft.com/office/officeart/2005/8/layout/process4"/>
    <dgm:cxn modelId="{AE4A6591-1CD1-4518-9B58-951B8F7DE3AC}" type="presOf" srcId="{A2A98DB8-DE19-40FA-B9AD-E515994E902F}" destId="{F5A9F22C-F8B3-4879-8BB2-1954C208FEEB}" srcOrd="0" destOrd="0" presId="urn:microsoft.com/office/officeart/2005/8/layout/process4"/>
    <dgm:cxn modelId="{309EEDB9-B5FC-4619-8019-1EC96B351FE9}" type="presOf" srcId="{1115CF60-8E1D-4F6B-A4D2-AFB8D97AA9D0}" destId="{E67629D9-64D9-46E8-8EEC-7CB600221E54}" srcOrd="0" destOrd="0" presId="urn:microsoft.com/office/officeart/2005/8/layout/process4"/>
    <dgm:cxn modelId="{CB4837C3-A7D7-468E-9688-B78511E48641}" type="presOf" srcId="{DED14CD5-DCD2-4189-9F5F-CA63D80F854C}" destId="{57495FDB-F8B7-40B0-8864-2FE04C3329A0}" srcOrd="0" destOrd="0" presId="urn:microsoft.com/office/officeart/2005/8/layout/process4"/>
    <dgm:cxn modelId="{79C1B8E4-F6BC-430F-8247-DB8124DABE66}" type="presOf" srcId="{FF6A67AD-3AFB-4145-9146-25754219E51B}" destId="{E0988855-70E5-4973-98D9-925A42F83805}" srcOrd="1" destOrd="0" presId="urn:microsoft.com/office/officeart/2005/8/layout/process4"/>
    <dgm:cxn modelId="{161A3AF5-2210-41BE-A162-C659E1E2593C}" srcId="{DB6BF9F1-3546-48B5-ADD3-79146AFD47FD}" destId="{724CD7BF-33AF-45A1-B918-E699377913DC}" srcOrd="2" destOrd="0" parTransId="{B8E92D4B-338C-4D92-A5BA-12726A28F793}" sibTransId="{8D55D08E-987E-4FE8-A3F6-4D3978B34459}"/>
    <dgm:cxn modelId="{DB544A79-E32F-46F7-9997-3536DE046A44}" type="presParOf" srcId="{C56AEB1C-8CB5-452B-BF62-DFA2A6FCE750}" destId="{9553F289-BF86-4A95-9075-30F63AA6EE45}" srcOrd="0" destOrd="0" presId="urn:microsoft.com/office/officeart/2005/8/layout/process4"/>
    <dgm:cxn modelId="{515D9D27-D5A3-4BF3-AF0A-2D8EF014BA31}" type="presParOf" srcId="{9553F289-BF86-4A95-9075-30F63AA6EE45}" destId="{6B766E31-A91C-41DD-AB68-D0B2D046C890}" srcOrd="0" destOrd="0" presId="urn:microsoft.com/office/officeart/2005/8/layout/process4"/>
    <dgm:cxn modelId="{282DD59F-3AC4-4118-AC98-AF14B8686E61}" type="presParOf" srcId="{9553F289-BF86-4A95-9075-30F63AA6EE45}" destId="{39071EA3-F044-43FF-B922-55754A3BDE53}" srcOrd="1" destOrd="0" presId="urn:microsoft.com/office/officeart/2005/8/layout/process4"/>
    <dgm:cxn modelId="{5509B7F7-2F37-490D-AFB6-4A4279C5F6D5}" type="presParOf" srcId="{9553F289-BF86-4A95-9075-30F63AA6EE45}" destId="{AAE7A6E4-C0F0-4950-B3E2-C381F91160DF}" srcOrd="2" destOrd="0" presId="urn:microsoft.com/office/officeart/2005/8/layout/process4"/>
    <dgm:cxn modelId="{03BBB69C-1F9A-4947-86CC-B9A593F219B9}" type="presParOf" srcId="{AAE7A6E4-C0F0-4950-B3E2-C381F91160DF}" destId="{E67629D9-64D9-46E8-8EEC-7CB600221E54}" srcOrd="0" destOrd="0" presId="urn:microsoft.com/office/officeart/2005/8/layout/process4"/>
    <dgm:cxn modelId="{12387A4F-8786-4404-BF16-4A13A654D5FA}" type="presParOf" srcId="{AAE7A6E4-C0F0-4950-B3E2-C381F91160DF}" destId="{589E3188-5213-4B14-89F0-F219D4DCA3C0}" srcOrd="1" destOrd="0" presId="urn:microsoft.com/office/officeart/2005/8/layout/process4"/>
    <dgm:cxn modelId="{9EFCBBFD-D01A-4896-A440-B7C58C4CB48F}" type="presParOf" srcId="{AAE7A6E4-C0F0-4950-B3E2-C381F91160DF}" destId="{ED78BA83-6E73-4777-94BB-4F16558D29B7}" srcOrd="2" destOrd="0" presId="urn:microsoft.com/office/officeart/2005/8/layout/process4"/>
    <dgm:cxn modelId="{406EADEA-98BB-4525-A137-CF48141C4E63}" type="presParOf" srcId="{AAE7A6E4-C0F0-4950-B3E2-C381F91160DF}" destId="{57495FDB-F8B7-40B0-8864-2FE04C3329A0}" srcOrd="3" destOrd="0" presId="urn:microsoft.com/office/officeart/2005/8/layout/process4"/>
    <dgm:cxn modelId="{D87AE8ED-886A-4501-A3C4-CD91A930678A}" type="presParOf" srcId="{C56AEB1C-8CB5-452B-BF62-DFA2A6FCE750}" destId="{8FD4A5C2-90D8-4F05-BFC6-5AD1F6343591}" srcOrd="1" destOrd="0" presId="urn:microsoft.com/office/officeart/2005/8/layout/process4"/>
    <dgm:cxn modelId="{9A25BE34-D714-4143-8DFE-63588FA9C6DF}" type="presParOf" srcId="{C56AEB1C-8CB5-452B-BF62-DFA2A6FCE750}" destId="{1DD6C3C8-EB46-4806-90FA-BA1AEA370EF5}" srcOrd="2" destOrd="0" presId="urn:microsoft.com/office/officeart/2005/8/layout/process4"/>
    <dgm:cxn modelId="{6D2AF5BC-502A-4032-9794-942849344A52}" type="presParOf" srcId="{1DD6C3C8-EB46-4806-90FA-BA1AEA370EF5}" destId="{043A9234-3D4C-4AF6-9266-EDF39D02E8DD}" srcOrd="0" destOrd="0" presId="urn:microsoft.com/office/officeart/2005/8/layout/process4"/>
    <dgm:cxn modelId="{DEF5D0C2-DE3E-4176-9CDF-54C14BE67BDC}" type="presParOf" srcId="{1DD6C3C8-EB46-4806-90FA-BA1AEA370EF5}" destId="{E0988855-70E5-4973-98D9-925A42F83805}" srcOrd="1" destOrd="0" presId="urn:microsoft.com/office/officeart/2005/8/layout/process4"/>
    <dgm:cxn modelId="{AD51F694-F914-4B1A-B873-A5C1C75B3686}" type="presParOf" srcId="{1DD6C3C8-EB46-4806-90FA-BA1AEA370EF5}" destId="{31687A4A-8634-4C7D-8F91-0A01484B3ABE}" srcOrd="2" destOrd="0" presId="urn:microsoft.com/office/officeart/2005/8/layout/process4"/>
    <dgm:cxn modelId="{71794CF3-8883-477E-9342-F1C25950DC18}" type="presParOf" srcId="{31687A4A-8634-4C7D-8F91-0A01484B3ABE}" destId="{F5A9F22C-F8B3-4879-8BB2-1954C208FEEB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C669621-9440-4F3A-A596-A58DA55191FA}" type="doc">
      <dgm:prSet loTypeId="urn:microsoft.com/office/officeart/2005/8/layout/venn1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55232C6-D164-4EC2-9650-9DE62138008F}">
      <dgm:prSet/>
      <dgm:spPr/>
      <dgm:t>
        <a:bodyPr/>
        <a:lstStyle/>
        <a:p>
          <a:r>
            <a:rPr lang="en-US">
              <a:latin typeface="Times New Roman" panose="02020603050405020304" pitchFamily="18" charset="0"/>
              <a:cs typeface="Times New Roman" panose="02020603050405020304" pitchFamily="18" charset="0"/>
            </a:rPr>
            <a:t>Real-time network packet sniffing and anomaly detection.</a:t>
          </a:r>
        </a:p>
      </dgm:t>
    </dgm:pt>
    <dgm:pt modelId="{9247E6EE-6EC2-48B8-8C93-DE1A5F38297F}" type="parTrans" cxnId="{E4FFDD92-6FF7-4003-8C23-73104CF8A42B}">
      <dgm:prSet/>
      <dgm:spPr/>
      <dgm:t>
        <a:bodyPr/>
        <a:lstStyle/>
        <a:p>
          <a:endParaRPr lang="en-US"/>
        </a:p>
      </dgm:t>
    </dgm:pt>
    <dgm:pt modelId="{FA466E1A-2C10-4279-96B9-8499727BE3D0}" type="sibTrans" cxnId="{E4FFDD92-6FF7-4003-8C23-73104CF8A42B}">
      <dgm:prSet/>
      <dgm:spPr/>
      <dgm:t>
        <a:bodyPr/>
        <a:lstStyle/>
        <a:p>
          <a:endParaRPr lang="en-US"/>
        </a:p>
      </dgm:t>
    </dgm:pt>
    <dgm:pt modelId="{FA6AC005-F86A-4EDA-832A-F3C2C22CE3AF}">
      <dgm:prSet/>
      <dgm:spPr/>
      <dgm:t>
        <a:bodyPr/>
        <a:lstStyle/>
        <a:p>
          <a:r>
            <a:rPr lang="en-US">
              <a:latin typeface="Times New Roman" panose="02020603050405020304" pitchFamily="18" charset="0"/>
              <a:cs typeface="Times New Roman" panose="02020603050405020304" pitchFamily="18" charset="0"/>
            </a:rPr>
            <a:t>Live endpoint activity monitoring and threat classification.</a:t>
          </a:r>
        </a:p>
      </dgm:t>
    </dgm:pt>
    <dgm:pt modelId="{29E54973-4C7A-4253-8F19-61A361A78696}" type="parTrans" cxnId="{D938615C-4D38-4EF4-AA70-CCF2160C0726}">
      <dgm:prSet/>
      <dgm:spPr/>
      <dgm:t>
        <a:bodyPr/>
        <a:lstStyle/>
        <a:p>
          <a:endParaRPr lang="en-US"/>
        </a:p>
      </dgm:t>
    </dgm:pt>
    <dgm:pt modelId="{5374CBB7-E15B-451C-8AC5-68598C7F9DB0}" type="sibTrans" cxnId="{D938615C-4D38-4EF4-AA70-CCF2160C0726}">
      <dgm:prSet/>
      <dgm:spPr/>
      <dgm:t>
        <a:bodyPr/>
        <a:lstStyle/>
        <a:p>
          <a:endParaRPr lang="en-US"/>
        </a:p>
      </dgm:t>
    </dgm:pt>
    <dgm:pt modelId="{56EE8DB4-7296-4344-B79E-CB898FA95881}">
      <dgm:prSet/>
      <dgm:spPr/>
      <dgm:t>
        <a:bodyPr/>
        <a:lstStyle/>
        <a:p>
          <a:r>
            <a:rPr lang="en-US">
              <a:latin typeface="Times New Roman" panose="02020603050405020304" pitchFamily="18" charset="0"/>
              <a:cs typeface="Times New Roman" panose="02020603050405020304" pitchFamily="18" charset="0"/>
            </a:rPr>
            <a:t>Behavioral threat profiling using user activity and psychometric traits.</a:t>
          </a:r>
        </a:p>
      </dgm:t>
    </dgm:pt>
    <dgm:pt modelId="{A4A6F7A4-866D-46E9-8FF7-8E8A0635D196}" type="parTrans" cxnId="{F9D0ECA7-8630-4FF1-9B7E-DEE01B6986F9}">
      <dgm:prSet/>
      <dgm:spPr/>
      <dgm:t>
        <a:bodyPr/>
        <a:lstStyle/>
        <a:p>
          <a:endParaRPr lang="en-US"/>
        </a:p>
      </dgm:t>
    </dgm:pt>
    <dgm:pt modelId="{A0CEB76C-70B0-47B9-8B28-8BEA3A9F000F}" type="sibTrans" cxnId="{F9D0ECA7-8630-4FF1-9B7E-DEE01B6986F9}">
      <dgm:prSet/>
      <dgm:spPr/>
      <dgm:t>
        <a:bodyPr/>
        <a:lstStyle/>
        <a:p>
          <a:endParaRPr lang="en-US"/>
        </a:p>
      </dgm:t>
    </dgm:pt>
    <dgm:pt modelId="{9039ED17-14EF-4393-89E3-6322DAF9B9FE}">
      <dgm:prSet/>
      <dgm:spPr/>
      <dgm:t>
        <a:bodyPr/>
        <a:lstStyle/>
        <a:p>
          <a:r>
            <a:rPr lang="en-US">
              <a:latin typeface="Times New Roman" panose="02020603050405020304" pitchFamily="18" charset="0"/>
              <a:cs typeface="Times New Roman" panose="02020603050405020304" pitchFamily="18" charset="0"/>
            </a:rPr>
            <a:t>Real-time physical threat detection from live video feeds.</a:t>
          </a:r>
        </a:p>
      </dgm:t>
    </dgm:pt>
    <dgm:pt modelId="{50008029-CF4D-45B6-9056-B4B4946E392D}" type="parTrans" cxnId="{70229885-43C9-4CFB-90C8-D88D46FC9B1F}">
      <dgm:prSet/>
      <dgm:spPr/>
      <dgm:t>
        <a:bodyPr/>
        <a:lstStyle/>
        <a:p>
          <a:endParaRPr lang="en-US"/>
        </a:p>
      </dgm:t>
    </dgm:pt>
    <dgm:pt modelId="{7609C93A-40D0-4342-B66D-56F41CDF9364}" type="sibTrans" cxnId="{70229885-43C9-4CFB-90C8-D88D46FC9B1F}">
      <dgm:prSet/>
      <dgm:spPr/>
      <dgm:t>
        <a:bodyPr/>
        <a:lstStyle/>
        <a:p>
          <a:endParaRPr lang="en-US"/>
        </a:p>
      </dgm:t>
    </dgm:pt>
    <dgm:pt modelId="{7C4EAEE9-562F-46B5-B6AD-D6D1A663816D}">
      <dgm:prSet/>
      <dgm:spPr/>
      <dgm:t>
        <a:bodyPr/>
        <a:lstStyle/>
        <a:p>
          <a:r>
            <a:rPr lang="en-US">
              <a:latin typeface="Times New Roman" panose="02020603050405020304" pitchFamily="18" charset="0"/>
              <a:cs typeface="Times New Roman" panose="02020603050405020304" pitchFamily="18" charset="0"/>
            </a:rPr>
            <a:t>Web-based dashboard displaying threat alerts from all four components.</a:t>
          </a:r>
        </a:p>
      </dgm:t>
    </dgm:pt>
    <dgm:pt modelId="{D4B54508-684D-488C-95E3-D93586905841}" type="parTrans" cxnId="{02979744-E6C5-4CFF-9A22-528686AE49B8}">
      <dgm:prSet/>
      <dgm:spPr/>
      <dgm:t>
        <a:bodyPr/>
        <a:lstStyle/>
        <a:p>
          <a:endParaRPr lang="en-US"/>
        </a:p>
      </dgm:t>
    </dgm:pt>
    <dgm:pt modelId="{921D754C-49A1-486D-9AFC-2D3644AD3AFE}" type="sibTrans" cxnId="{02979744-E6C5-4CFF-9A22-528686AE49B8}">
      <dgm:prSet/>
      <dgm:spPr/>
      <dgm:t>
        <a:bodyPr/>
        <a:lstStyle/>
        <a:p>
          <a:endParaRPr lang="en-US"/>
        </a:p>
      </dgm:t>
    </dgm:pt>
    <dgm:pt modelId="{B171D0A5-FEC9-4FFD-B120-8A354428D931}">
      <dgm:prSet/>
      <dgm:spPr/>
      <dgm:t>
        <a:bodyPr/>
        <a:lstStyle/>
        <a:p>
          <a:r>
            <a:rPr lang="en-US">
              <a:latin typeface="Times New Roman" panose="02020603050405020304" pitchFamily="18" charset="0"/>
              <a:cs typeface="Times New Roman" panose="02020603050405020304" pitchFamily="18" charset="0"/>
            </a:rPr>
            <a:t>Secure user login, registration, and session management.</a:t>
          </a:r>
        </a:p>
      </dgm:t>
    </dgm:pt>
    <dgm:pt modelId="{F593DAEB-C8C7-46C2-9445-D132D4CC77ED}" type="parTrans" cxnId="{619A24B7-8BA1-4B8B-AFEF-CEA012C85E66}">
      <dgm:prSet/>
      <dgm:spPr/>
      <dgm:t>
        <a:bodyPr/>
        <a:lstStyle/>
        <a:p>
          <a:endParaRPr lang="en-US"/>
        </a:p>
      </dgm:t>
    </dgm:pt>
    <dgm:pt modelId="{33993908-F409-473B-B6C6-574E254B78A7}" type="sibTrans" cxnId="{619A24B7-8BA1-4B8B-AFEF-CEA012C85E66}">
      <dgm:prSet/>
      <dgm:spPr/>
      <dgm:t>
        <a:bodyPr/>
        <a:lstStyle/>
        <a:p>
          <a:endParaRPr lang="en-US"/>
        </a:p>
      </dgm:t>
    </dgm:pt>
    <dgm:pt modelId="{5668660B-775A-4143-B969-E9E73686EF33}" type="pres">
      <dgm:prSet presAssocID="{8C669621-9440-4F3A-A596-A58DA55191FA}" presName="compositeShape" presStyleCnt="0">
        <dgm:presLayoutVars>
          <dgm:chMax val="7"/>
          <dgm:dir/>
          <dgm:resizeHandles val="exact"/>
        </dgm:presLayoutVars>
      </dgm:prSet>
      <dgm:spPr/>
    </dgm:pt>
    <dgm:pt modelId="{DF7C6570-8230-4EDF-8828-6E78D43A1FD0}" type="pres">
      <dgm:prSet presAssocID="{255232C6-D164-4EC2-9650-9DE62138008F}" presName="circ1" presStyleLbl="vennNode1" presStyleIdx="0" presStyleCnt="6"/>
      <dgm:spPr/>
    </dgm:pt>
    <dgm:pt modelId="{11379351-263A-4D99-AB2E-C4B16B0C5463}" type="pres">
      <dgm:prSet presAssocID="{255232C6-D164-4EC2-9650-9DE62138008F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A8DF3C15-B248-4B0A-BF0F-15F846B292A9}" type="pres">
      <dgm:prSet presAssocID="{FA6AC005-F86A-4EDA-832A-F3C2C22CE3AF}" presName="circ2" presStyleLbl="vennNode1" presStyleIdx="1" presStyleCnt="6"/>
      <dgm:spPr/>
    </dgm:pt>
    <dgm:pt modelId="{547C3FC1-FD10-4152-B350-A2858A2A69D8}" type="pres">
      <dgm:prSet presAssocID="{FA6AC005-F86A-4EDA-832A-F3C2C22CE3AF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CB6993C6-614C-4A0A-B960-BB9CCFFDE700}" type="pres">
      <dgm:prSet presAssocID="{56EE8DB4-7296-4344-B79E-CB898FA95881}" presName="circ3" presStyleLbl="vennNode1" presStyleIdx="2" presStyleCnt="6"/>
      <dgm:spPr/>
    </dgm:pt>
    <dgm:pt modelId="{E03E0A14-866C-4CA1-BB06-5B781E8EE9B6}" type="pres">
      <dgm:prSet presAssocID="{56EE8DB4-7296-4344-B79E-CB898FA95881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3EC1CC80-BB70-4157-AED1-35789E8E307A}" type="pres">
      <dgm:prSet presAssocID="{9039ED17-14EF-4393-89E3-6322DAF9B9FE}" presName="circ4" presStyleLbl="vennNode1" presStyleIdx="3" presStyleCnt="6"/>
      <dgm:spPr/>
    </dgm:pt>
    <dgm:pt modelId="{E7616D8F-9F70-4D76-AEBD-9A3C878BCECD}" type="pres">
      <dgm:prSet presAssocID="{9039ED17-14EF-4393-89E3-6322DAF9B9FE}" presName="circ4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04CC9C89-A5FB-47F4-82DE-B8C768E23087}" type="pres">
      <dgm:prSet presAssocID="{7C4EAEE9-562F-46B5-B6AD-D6D1A663816D}" presName="circ5" presStyleLbl="vennNode1" presStyleIdx="4" presStyleCnt="6"/>
      <dgm:spPr/>
    </dgm:pt>
    <dgm:pt modelId="{E2921751-8521-4996-AF54-03A33E16DA99}" type="pres">
      <dgm:prSet presAssocID="{7C4EAEE9-562F-46B5-B6AD-D6D1A663816D}" presName="circ5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2999D96E-C4F9-48D5-AE06-D56D92E5BD07}" type="pres">
      <dgm:prSet presAssocID="{B171D0A5-FEC9-4FFD-B120-8A354428D931}" presName="circ6" presStyleLbl="vennNode1" presStyleIdx="5" presStyleCnt="6"/>
      <dgm:spPr/>
    </dgm:pt>
    <dgm:pt modelId="{C3D82CB1-C356-4F06-ADF7-B090B58FB0C1}" type="pres">
      <dgm:prSet presAssocID="{B171D0A5-FEC9-4FFD-B120-8A354428D931}" presName="circ6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D938615C-4D38-4EF4-AA70-CCF2160C0726}" srcId="{8C669621-9440-4F3A-A596-A58DA55191FA}" destId="{FA6AC005-F86A-4EDA-832A-F3C2C22CE3AF}" srcOrd="1" destOrd="0" parTransId="{29E54973-4C7A-4253-8F19-61A361A78696}" sibTransId="{5374CBB7-E15B-451C-8AC5-68598C7F9DB0}"/>
    <dgm:cxn modelId="{717D4B63-ACE7-40EE-AECF-21ECC5AEA2EB}" type="presOf" srcId="{8C669621-9440-4F3A-A596-A58DA55191FA}" destId="{5668660B-775A-4143-B969-E9E73686EF33}" srcOrd="0" destOrd="0" presId="urn:microsoft.com/office/officeart/2005/8/layout/venn1"/>
    <dgm:cxn modelId="{02979744-E6C5-4CFF-9A22-528686AE49B8}" srcId="{8C669621-9440-4F3A-A596-A58DA55191FA}" destId="{7C4EAEE9-562F-46B5-B6AD-D6D1A663816D}" srcOrd="4" destOrd="0" parTransId="{D4B54508-684D-488C-95E3-D93586905841}" sibTransId="{921D754C-49A1-486D-9AFC-2D3644AD3AFE}"/>
    <dgm:cxn modelId="{E4270D65-4FC5-49A2-A75A-DA874291BE68}" type="presOf" srcId="{B171D0A5-FEC9-4FFD-B120-8A354428D931}" destId="{C3D82CB1-C356-4F06-ADF7-B090B58FB0C1}" srcOrd="0" destOrd="0" presId="urn:microsoft.com/office/officeart/2005/8/layout/venn1"/>
    <dgm:cxn modelId="{70229885-43C9-4CFB-90C8-D88D46FC9B1F}" srcId="{8C669621-9440-4F3A-A596-A58DA55191FA}" destId="{9039ED17-14EF-4393-89E3-6322DAF9B9FE}" srcOrd="3" destOrd="0" parTransId="{50008029-CF4D-45B6-9056-B4B4946E392D}" sibTransId="{7609C93A-40D0-4342-B66D-56F41CDF9364}"/>
    <dgm:cxn modelId="{E4FFDD92-6FF7-4003-8C23-73104CF8A42B}" srcId="{8C669621-9440-4F3A-A596-A58DA55191FA}" destId="{255232C6-D164-4EC2-9650-9DE62138008F}" srcOrd="0" destOrd="0" parTransId="{9247E6EE-6EC2-48B8-8C93-DE1A5F38297F}" sibTransId="{FA466E1A-2C10-4279-96B9-8499727BE3D0}"/>
    <dgm:cxn modelId="{60D0369E-C6AE-4A25-9236-114B30E98692}" type="presOf" srcId="{56EE8DB4-7296-4344-B79E-CB898FA95881}" destId="{E03E0A14-866C-4CA1-BB06-5B781E8EE9B6}" srcOrd="0" destOrd="0" presId="urn:microsoft.com/office/officeart/2005/8/layout/venn1"/>
    <dgm:cxn modelId="{F9D0ECA7-8630-4FF1-9B7E-DEE01B6986F9}" srcId="{8C669621-9440-4F3A-A596-A58DA55191FA}" destId="{56EE8DB4-7296-4344-B79E-CB898FA95881}" srcOrd="2" destOrd="0" parTransId="{A4A6F7A4-866D-46E9-8FF7-8E8A0635D196}" sibTransId="{A0CEB76C-70B0-47B9-8B28-8BEA3A9F000F}"/>
    <dgm:cxn modelId="{1CC0A0B1-19ED-4BAB-9312-0FFE8899EFCA}" type="presOf" srcId="{FA6AC005-F86A-4EDA-832A-F3C2C22CE3AF}" destId="{547C3FC1-FD10-4152-B350-A2858A2A69D8}" srcOrd="0" destOrd="0" presId="urn:microsoft.com/office/officeart/2005/8/layout/venn1"/>
    <dgm:cxn modelId="{619A24B7-8BA1-4B8B-AFEF-CEA012C85E66}" srcId="{8C669621-9440-4F3A-A596-A58DA55191FA}" destId="{B171D0A5-FEC9-4FFD-B120-8A354428D931}" srcOrd="5" destOrd="0" parTransId="{F593DAEB-C8C7-46C2-9445-D132D4CC77ED}" sibTransId="{33993908-F409-473B-B6C6-574E254B78A7}"/>
    <dgm:cxn modelId="{49EA93BD-3D0F-41A2-9866-7BCF45212823}" type="presOf" srcId="{9039ED17-14EF-4393-89E3-6322DAF9B9FE}" destId="{E7616D8F-9F70-4D76-AEBD-9A3C878BCECD}" srcOrd="0" destOrd="0" presId="urn:microsoft.com/office/officeart/2005/8/layout/venn1"/>
    <dgm:cxn modelId="{28FB90F7-2B4B-4799-B318-EFFF8FF2441D}" type="presOf" srcId="{7C4EAEE9-562F-46B5-B6AD-D6D1A663816D}" destId="{E2921751-8521-4996-AF54-03A33E16DA99}" srcOrd="0" destOrd="0" presId="urn:microsoft.com/office/officeart/2005/8/layout/venn1"/>
    <dgm:cxn modelId="{C9728AFB-614C-4420-924F-0ECF86BDACD4}" type="presOf" srcId="{255232C6-D164-4EC2-9650-9DE62138008F}" destId="{11379351-263A-4D99-AB2E-C4B16B0C5463}" srcOrd="0" destOrd="0" presId="urn:microsoft.com/office/officeart/2005/8/layout/venn1"/>
    <dgm:cxn modelId="{1BB0E115-F7F0-4408-8EEA-7557A3000F5C}" type="presParOf" srcId="{5668660B-775A-4143-B969-E9E73686EF33}" destId="{DF7C6570-8230-4EDF-8828-6E78D43A1FD0}" srcOrd="0" destOrd="0" presId="urn:microsoft.com/office/officeart/2005/8/layout/venn1"/>
    <dgm:cxn modelId="{EF9F3083-49C3-41B9-8717-462E0FF45605}" type="presParOf" srcId="{5668660B-775A-4143-B969-E9E73686EF33}" destId="{11379351-263A-4D99-AB2E-C4B16B0C5463}" srcOrd="1" destOrd="0" presId="urn:microsoft.com/office/officeart/2005/8/layout/venn1"/>
    <dgm:cxn modelId="{74D7D1D5-5FCC-41BF-80C0-C1067B4B9D07}" type="presParOf" srcId="{5668660B-775A-4143-B969-E9E73686EF33}" destId="{A8DF3C15-B248-4B0A-BF0F-15F846B292A9}" srcOrd="2" destOrd="0" presId="urn:microsoft.com/office/officeart/2005/8/layout/venn1"/>
    <dgm:cxn modelId="{F0AC7BD8-1B20-4FF7-8450-75AC256BB511}" type="presParOf" srcId="{5668660B-775A-4143-B969-E9E73686EF33}" destId="{547C3FC1-FD10-4152-B350-A2858A2A69D8}" srcOrd="3" destOrd="0" presId="urn:microsoft.com/office/officeart/2005/8/layout/venn1"/>
    <dgm:cxn modelId="{BF997E4B-D17C-4183-8A61-DEACA84EDD65}" type="presParOf" srcId="{5668660B-775A-4143-B969-E9E73686EF33}" destId="{CB6993C6-614C-4A0A-B960-BB9CCFFDE700}" srcOrd="4" destOrd="0" presId="urn:microsoft.com/office/officeart/2005/8/layout/venn1"/>
    <dgm:cxn modelId="{F57F9B72-EF6A-4085-BE2D-3C1C60F2E7D7}" type="presParOf" srcId="{5668660B-775A-4143-B969-E9E73686EF33}" destId="{E03E0A14-866C-4CA1-BB06-5B781E8EE9B6}" srcOrd="5" destOrd="0" presId="urn:microsoft.com/office/officeart/2005/8/layout/venn1"/>
    <dgm:cxn modelId="{2EE3AEDF-3A7A-4CA1-95BC-0B4EC24FB301}" type="presParOf" srcId="{5668660B-775A-4143-B969-E9E73686EF33}" destId="{3EC1CC80-BB70-4157-AED1-35789E8E307A}" srcOrd="6" destOrd="0" presId="urn:microsoft.com/office/officeart/2005/8/layout/venn1"/>
    <dgm:cxn modelId="{382D0A5E-A771-4AC2-A068-35D435777A01}" type="presParOf" srcId="{5668660B-775A-4143-B969-E9E73686EF33}" destId="{E7616D8F-9F70-4D76-AEBD-9A3C878BCECD}" srcOrd="7" destOrd="0" presId="urn:microsoft.com/office/officeart/2005/8/layout/venn1"/>
    <dgm:cxn modelId="{153D7C02-07D0-4AEB-AAAA-7BC0B7E4BE53}" type="presParOf" srcId="{5668660B-775A-4143-B969-E9E73686EF33}" destId="{04CC9C89-A5FB-47F4-82DE-B8C768E23087}" srcOrd="8" destOrd="0" presId="urn:microsoft.com/office/officeart/2005/8/layout/venn1"/>
    <dgm:cxn modelId="{E001A3CF-04E7-4180-958D-21DB2A143AF7}" type="presParOf" srcId="{5668660B-775A-4143-B969-E9E73686EF33}" destId="{E2921751-8521-4996-AF54-03A33E16DA99}" srcOrd="9" destOrd="0" presId="urn:microsoft.com/office/officeart/2005/8/layout/venn1"/>
    <dgm:cxn modelId="{8C6C19A5-C82A-4445-8AF8-878CCA3436DA}" type="presParOf" srcId="{5668660B-775A-4143-B969-E9E73686EF33}" destId="{2999D96E-C4F9-48D5-AE06-D56D92E5BD07}" srcOrd="10" destOrd="0" presId="urn:microsoft.com/office/officeart/2005/8/layout/venn1"/>
    <dgm:cxn modelId="{49D7B18D-D5B2-48F0-83DB-83846AF23620}" type="presParOf" srcId="{5668660B-775A-4143-B969-E9E73686EF33}" destId="{C3D82CB1-C356-4F06-ADF7-B090B58FB0C1}" srcOrd="11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685BC5F-D36F-4216-B772-AC1DBB5F805F}" type="doc">
      <dgm:prSet loTypeId="urn:microsoft.com/office/officeart/2005/8/layout/venn1" loCatId="relationship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C058658D-162E-4889-A5E1-9172EE9DED5F}">
      <dgm:prSet/>
      <dgm:spPr/>
      <dgm:t>
        <a:bodyPr/>
        <a:lstStyle/>
        <a:p>
          <a:r>
            <a:rPr lang="en-US">
              <a:latin typeface="Times New Roman" panose="02020603050405020304" pitchFamily="18" charset="0"/>
              <a:cs typeface="Times New Roman" panose="02020603050405020304" pitchFamily="18" charset="0"/>
            </a:rPr>
            <a:t>Real-time performance with low latency.</a:t>
          </a:r>
        </a:p>
      </dgm:t>
    </dgm:pt>
    <dgm:pt modelId="{C0F771C3-9664-4BCC-A388-CF128CB49BAD}" type="parTrans" cxnId="{4D323CDF-3DB8-4112-A1A0-5BFBA0FC5C6D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EB4E88F-8AD7-4653-808C-E09A05D3B4C6}" type="sibTrans" cxnId="{4D323CDF-3DB8-4112-A1A0-5BFBA0FC5C6D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DE54345-DBBB-4C22-A8E1-C5698F33359D}">
      <dgm:prSet/>
      <dgm:spPr/>
      <dgm:t>
        <a:bodyPr/>
        <a:lstStyle/>
        <a:p>
          <a:r>
            <a:rPr lang="en-US">
              <a:latin typeface="Times New Roman" panose="02020603050405020304" pitchFamily="18" charset="0"/>
              <a:cs typeface="Times New Roman" panose="02020603050405020304" pitchFamily="18" charset="0"/>
            </a:rPr>
            <a:t>Edge-device compatibility. (e.g., Raspberry Pi deployment readiness)</a:t>
          </a:r>
        </a:p>
      </dgm:t>
    </dgm:pt>
    <dgm:pt modelId="{48F34E6D-2A95-4203-B1E8-2826D9B1BE03}" type="parTrans" cxnId="{A4C1E812-9006-4BAA-B738-122D893B0570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03E84EAE-352D-4195-BE98-6163541BABF2}" type="sibTrans" cxnId="{A4C1E812-9006-4BAA-B738-122D893B0570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DA4A4FB-0066-488C-8377-5AF9E126B1C5}">
      <dgm:prSet/>
      <dgm:spPr/>
      <dgm:t>
        <a:bodyPr/>
        <a:lstStyle/>
        <a:p>
          <a:r>
            <a:rPr lang="en-US">
              <a:latin typeface="Times New Roman" panose="02020603050405020304" pitchFamily="18" charset="0"/>
              <a:cs typeface="Times New Roman" panose="02020603050405020304" pitchFamily="18" charset="0"/>
            </a:rPr>
            <a:t>High accuracy across all models. (94%–99% across components)</a:t>
          </a:r>
        </a:p>
      </dgm:t>
    </dgm:pt>
    <dgm:pt modelId="{F18C39D1-C1D3-4B16-AEBD-C04C385C2A2E}" type="parTrans" cxnId="{DC2A46A6-060C-4621-9801-97D6B9C47351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08F00586-DBD0-4214-93D7-B265434CBF73}" type="sibTrans" cxnId="{DC2A46A6-060C-4621-9801-97D6B9C47351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FF99284-D987-4F0E-950A-FCD53740B3E4}">
      <dgm:prSet/>
      <dgm:spPr/>
      <dgm:t>
        <a:bodyPr/>
        <a:lstStyle/>
        <a:p>
          <a:r>
            <a:rPr lang="en-US">
              <a:latin typeface="Times New Roman" panose="02020603050405020304" pitchFamily="18" charset="0"/>
              <a:cs typeface="Times New Roman" panose="02020603050405020304" pitchFamily="18" charset="0"/>
            </a:rPr>
            <a:t>Robust security: reCAPTCHA, session timeout, login lockout.</a:t>
          </a:r>
        </a:p>
      </dgm:t>
    </dgm:pt>
    <dgm:pt modelId="{A05C02E7-574B-4157-9C96-7C761251FFCC}" type="parTrans" cxnId="{47D34156-A4DF-4A9D-8E1C-0E8791A9699C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2E80215-E35B-4928-A594-CEA4E37D8118}" type="sibTrans" cxnId="{47D34156-A4DF-4A9D-8E1C-0E8791A9699C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76A8B33-EC9E-4627-A2A5-A9742D7030A1}">
      <dgm:prSet/>
      <dgm:spPr/>
      <dgm:t>
        <a:bodyPr/>
        <a:lstStyle/>
        <a:p>
          <a:r>
            <a:rPr lang="en-US">
              <a:latin typeface="Times New Roman" panose="02020603050405020304" pitchFamily="18" charset="0"/>
              <a:cs typeface="Times New Roman" panose="02020603050405020304" pitchFamily="18" charset="0"/>
            </a:rPr>
            <a:t>User-friendly interface with clear status indicators and feedback.</a:t>
          </a:r>
        </a:p>
      </dgm:t>
    </dgm:pt>
    <dgm:pt modelId="{F27A3BF0-E528-41DE-B221-16A777CFAFDD}" type="parTrans" cxnId="{BA4CACA2-A88E-42D5-A7C8-61DAA135331E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303F9CF-E09F-492D-8D64-B7558AB7A440}" type="sibTrans" cxnId="{BA4CACA2-A88E-42D5-A7C8-61DAA135331E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57165CA-DE06-45AD-9170-22C3D47512E1}" type="pres">
      <dgm:prSet presAssocID="{1685BC5F-D36F-4216-B772-AC1DBB5F805F}" presName="compositeShape" presStyleCnt="0">
        <dgm:presLayoutVars>
          <dgm:chMax val="7"/>
          <dgm:dir/>
          <dgm:resizeHandles val="exact"/>
        </dgm:presLayoutVars>
      </dgm:prSet>
      <dgm:spPr/>
    </dgm:pt>
    <dgm:pt modelId="{AFC94304-1479-40FA-AD22-DC0408717837}" type="pres">
      <dgm:prSet presAssocID="{C058658D-162E-4889-A5E1-9172EE9DED5F}" presName="circ1" presStyleLbl="vennNode1" presStyleIdx="0" presStyleCnt="5"/>
      <dgm:spPr/>
    </dgm:pt>
    <dgm:pt modelId="{3F2F8A0D-9BB2-4703-9A14-F72C2F00BE63}" type="pres">
      <dgm:prSet presAssocID="{C058658D-162E-4889-A5E1-9172EE9DED5F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4CD9D3B7-ABF3-4492-B61C-310FDFCBDBE2}" type="pres">
      <dgm:prSet presAssocID="{6DE54345-DBBB-4C22-A8E1-C5698F33359D}" presName="circ2" presStyleLbl="vennNode1" presStyleIdx="1" presStyleCnt="5"/>
      <dgm:spPr/>
    </dgm:pt>
    <dgm:pt modelId="{F11DC090-36F3-4364-8CDB-99A881EFC3B4}" type="pres">
      <dgm:prSet presAssocID="{6DE54345-DBBB-4C22-A8E1-C5698F33359D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79635B89-30B7-4248-BD9A-F2E5C7942A99}" type="pres">
      <dgm:prSet presAssocID="{6DA4A4FB-0066-488C-8377-5AF9E126B1C5}" presName="circ3" presStyleLbl="vennNode1" presStyleIdx="2" presStyleCnt="5"/>
      <dgm:spPr/>
    </dgm:pt>
    <dgm:pt modelId="{6EF8181A-0D64-401C-9723-40511A9465DC}" type="pres">
      <dgm:prSet presAssocID="{6DA4A4FB-0066-488C-8377-5AF9E126B1C5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0A2D18E1-08B3-419E-8F17-774DD6E44060}" type="pres">
      <dgm:prSet presAssocID="{AFF99284-D987-4F0E-950A-FCD53740B3E4}" presName="circ4" presStyleLbl="vennNode1" presStyleIdx="3" presStyleCnt="5"/>
      <dgm:spPr/>
    </dgm:pt>
    <dgm:pt modelId="{08E1F94D-CFA8-4116-AD7D-BC18E7967FE8}" type="pres">
      <dgm:prSet presAssocID="{AFF99284-D987-4F0E-950A-FCD53740B3E4}" presName="circ4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68FA3531-698A-4AC5-8D6D-27323892D810}" type="pres">
      <dgm:prSet presAssocID="{A76A8B33-EC9E-4627-A2A5-A9742D7030A1}" presName="circ5" presStyleLbl="vennNode1" presStyleIdx="4" presStyleCnt="5"/>
      <dgm:spPr/>
    </dgm:pt>
    <dgm:pt modelId="{41D399CA-F175-4D6E-BBCD-DC2882BF57DA}" type="pres">
      <dgm:prSet presAssocID="{A76A8B33-EC9E-4627-A2A5-A9742D7030A1}" presName="circ5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A4C1E812-9006-4BAA-B738-122D893B0570}" srcId="{1685BC5F-D36F-4216-B772-AC1DBB5F805F}" destId="{6DE54345-DBBB-4C22-A8E1-C5698F33359D}" srcOrd="1" destOrd="0" parTransId="{48F34E6D-2A95-4203-B1E8-2826D9B1BE03}" sibTransId="{03E84EAE-352D-4195-BE98-6163541BABF2}"/>
    <dgm:cxn modelId="{90A2D835-CBC7-4ECA-8911-E1E3BE560C12}" type="presOf" srcId="{A76A8B33-EC9E-4627-A2A5-A9742D7030A1}" destId="{41D399CA-F175-4D6E-BBCD-DC2882BF57DA}" srcOrd="0" destOrd="0" presId="urn:microsoft.com/office/officeart/2005/8/layout/venn1"/>
    <dgm:cxn modelId="{47D34156-A4DF-4A9D-8E1C-0E8791A9699C}" srcId="{1685BC5F-D36F-4216-B772-AC1DBB5F805F}" destId="{AFF99284-D987-4F0E-950A-FCD53740B3E4}" srcOrd="3" destOrd="0" parTransId="{A05C02E7-574B-4157-9C96-7C761251FFCC}" sibTransId="{52E80215-E35B-4928-A594-CEA4E37D8118}"/>
    <dgm:cxn modelId="{9A30AC8C-89A9-4D1B-AEAE-EBF423A110F6}" type="presOf" srcId="{6DA4A4FB-0066-488C-8377-5AF9E126B1C5}" destId="{6EF8181A-0D64-401C-9723-40511A9465DC}" srcOrd="0" destOrd="0" presId="urn:microsoft.com/office/officeart/2005/8/layout/venn1"/>
    <dgm:cxn modelId="{BA4CACA2-A88E-42D5-A7C8-61DAA135331E}" srcId="{1685BC5F-D36F-4216-B772-AC1DBB5F805F}" destId="{A76A8B33-EC9E-4627-A2A5-A9742D7030A1}" srcOrd="4" destOrd="0" parTransId="{F27A3BF0-E528-41DE-B221-16A777CFAFDD}" sibTransId="{4303F9CF-E09F-492D-8D64-B7558AB7A440}"/>
    <dgm:cxn modelId="{DC2A46A6-060C-4621-9801-97D6B9C47351}" srcId="{1685BC5F-D36F-4216-B772-AC1DBB5F805F}" destId="{6DA4A4FB-0066-488C-8377-5AF9E126B1C5}" srcOrd="2" destOrd="0" parTransId="{F18C39D1-C1D3-4B16-AEBD-C04C385C2A2E}" sibTransId="{08F00586-DBD0-4214-93D7-B265434CBF73}"/>
    <dgm:cxn modelId="{024368A8-228D-4F01-8402-DCB789D2F758}" type="presOf" srcId="{1685BC5F-D36F-4216-B772-AC1DBB5F805F}" destId="{B57165CA-DE06-45AD-9170-22C3D47512E1}" srcOrd="0" destOrd="0" presId="urn:microsoft.com/office/officeart/2005/8/layout/venn1"/>
    <dgm:cxn modelId="{96AE11CB-6ED0-43F6-8FFA-BA5162D25FB2}" type="presOf" srcId="{6DE54345-DBBB-4C22-A8E1-C5698F33359D}" destId="{F11DC090-36F3-4364-8CDB-99A881EFC3B4}" srcOrd="0" destOrd="0" presId="urn:microsoft.com/office/officeart/2005/8/layout/venn1"/>
    <dgm:cxn modelId="{A85192DB-80A8-44D5-92AF-0EF0C65DDAC5}" type="presOf" srcId="{C058658D-162E-4889-A5E1-9172EE9DED5F}" destId="{3F2F8A0D-9BB2-4703-9A14-F72C2F00BE63}" srcOrd="0" destOrd="0" presId="urn:microsoft.com/office/officeart/2005/8/layout/venn1"/>
    <dgm:cxn modelId="{4D323CDF-3DB8-4112-A1A0-5BFBA0FC5C6D}" srcId="{1685BC5F-D36F-4216-B772-AC1DBB5F805F}" destId="{C058658D-162E-4889-A5E1-9172EE9DED5F}" srcOrd="0" destOrd="0" parTransId="{C0F771C3-9664-4BCC-A388-CF128CB49BAD}" sibTransId="{EEB4E88F-8AD7-4653-808C-E09A05D3B4C6}"/>
    <dgm:cxn modelId="{FA7EE6FF-49D3-49A5-827C-FE9FAF9DD6A0}" type="presOf" srcId="{AFF99284-D987-4F0E-950A-FCD53740B3E4}" destId="{08E1F94D-CFA8-4116-AD7D-BC18E7967FE8}" srcOrd="0" destOrd="0" presId="urn:microsoft.com/office/officeart/2005/8/layout/venn1"/>
    <dgm:cxn modelId="{437B8414-75E6-4D4E-A43C-04A3FB6AF851}" type="presParOf" srcId="{B57165CA-DE06-45AD-9170-22C3D47512E1}" destId="{AFC94304-1479-40FA-AD22-DC0408717837}" srcOrd="0" destOrd="0" presId="urn:microsoft.com/office/officeart/2005/8/layout/venn1"/>
    <dgm:cxn modelId="{50CA665C-C50F-4947-B916-2A0F1A743E2C}" type="presParOf" srcId="{B57165CA-DE06-45AD-9170-22C3D47512E1}" destId="{3F2F8A0D-9BB2-4703-9A14-F72C2F00BE63}" srcOrd="1" destOrd="0" presId="urn:microsoft.com/office/officeart/2005/8/layout/venn1"/>
    <dgm:cxn modelId="{5EC07834-D863-4FFA-A6EB-13E9680DCD34}" type="presParOf" srcId="{B57165CA-DE06-45AD-9170-22C3D47512E1}" destId="{4CD9D3B7-ABF3-4492-B61C-310FDFCBDBE2}" srcOrd="2" destOrd="0" presId="urn:microsoft.com/office/officeart/2005/8/layout/venn1"/>
    <dgm:cxn modelId="{2A4578FD-B3E7-4A41-B68D-1909A66090F3}" type="presParOf" srcId="{B57165CA-DE06-45AD-9170-22C3D47512E1}" destId="{F11DC090-36F3-4364-8CDB-99A881EFC3B4}" srcOrd="3" destOrd="0" presId="urn:microsoft.com/office/officeart/2005/8/layout/venn1"/>
    <dgm:cxn modelId="{89FEFA1C-F82E-4701-A22D-52DE31E99CC2}" type="presParOf" srcId="{B57165CA-DE06-45AD-9170-22C3D47512E1}" destId="{79635B89-30B7-4248-BD9A-F2E5C7942A99}" srcOrd="4" destOrd="0" presId="urn:microsoft.com/office/officeart/2005/8/layout/venn1"/>
    <dgm:cxn modelId="{FC578C15-6C01-4123-BC1B-E4F5A9D4E461}" type="presParOf" srcId="{B57165CA-DE06-45AD-9170-22C3D47512E1}" destId="{6EF8181A-0D64-401C-9723-40511A9465DC}" srcOrd="5" destOrd="0" presId="urn:microsoft.com/office/officeart/2005/8/layout/venn1"/>
    <dgm:cxn modelId="{1968320E-753E-4656-B68E-5A39FA682541}" type="presParOf" srcId="{B57165CA-DE06-45AD-9170-22C3D47512E1}" destId="{0A2D18E1-08B3-419E-8F17-774DD6E44060}" srcOrd="6" destOrd="0" presId="urn:microsoft.com/office/officeart/2005/8/layout/venn1"/>
    <dgm:cxn modelId="{4F4D474E-91AA-40FE-AC4E-D61CBAF3ACC8}" type="presParOf" srcId="{B57165CA-DE06-45AD-9170-22C3D47512E1}" destId="{08E1F94D-CFA8-4116-AD7D-BC18E7967FE8}" srcOrd="7" destOrd="0" presId="urn:microsoft.com/office/officeart/2005/8/layout/venn1"/>
    <dgm:cxn modelId="{C7E939E4-17A7-4486-87A2-E8389923C973}" type="presParOf" srcId="{B57165CA-DE06-45AD-9170-22C3D47512E1}" destId="{68FA3531-698A-4AC5-8D6D-27323892D810}" srcOrd="8" destOrd="0" presId="urn:microsoft.com/office/officeart/2005/8/layout/venn1"/>
    <dgm:cxn modelId="{F33C242E-3726-4919-A0F4-CB0A20F4F8A4}" type="presParOf" srcId="{B57165CA-DE06-45AD-9170-22C3D47512E1}" destId="{41D399CA-F175-4D6E-BBCD-DC2882BF57DA}" srcOrd="9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28D93F-ACFF-4582-9614-AB2C4BAE478D}">
      <dsp:nvSpPr>
        <dsp:cNvPr id="0" name=""/>
        <dsp:cNvSpPr/>
      </dsp:nvSpPr>
      <dsp:spPr>
        <a:xfrm>
          <a:off x="5716790" y="1453148"/>
          <a:ext cx="4522449" cy="63505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74890"/>
              </a:lnTo>
              <a:lnTo>
                <a:pt x="4522449" y="374890"/>
              </a:lnTo>
              <a:lnTo>
                <a:pt x="4522449" y="635059"/>
              </a:lnTo>
            </a:path>
          </a:pathLst>
        </a:custGeom>
        <a:noFill/>
        <a:ln w="15875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F5626CB-5713-4DB5-BE27-E0E444485F06}">
      <dsp:nvSpPr>
        <dsp:cNvPr id="0" name=""/>
        <dsp:cNvSpPr/>
      </dsp:nvSpPr>
      <dsp:spPr>
        <a:xfrm>
          <a:off x="5716790" y="1453148"/>
          <a:ext cx="1524315" cy="63505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74890"/>
              </a:lnTo>
              <a:lnTo>
                <a:pt x="1524315" y="374890"/>
              </a:lnTo>
              <a:lnTo>
                <a:pt x="1524315" y="635059"/>
              </a:lnTo>
            </a:path>
          </a:pathLst>
        </a:custGeom>
        <a:noFill/>
        <a:ln w="15875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2A9B957-B524-4B09-BFD2-D74F6DB82BE7}">
      <dsp:nvSpPr>
        <dsp:cNvPr id="0" name=""/>
        <dsp:cNvSpPr/>
      </dsp:nvSpPr>
      <dsp:spPr>
        <a:xfrm>
          <a:off x="4242972" y="1453148"/>
          <a:ext cx="1473818" cy="635059"/>
        </a:xfrm>
        <a:custGeom>
          <a:avLst/>
          <a:gdLst/>
          <a:ahLst/>
          <a:cxnLst/>
          <a:rect l="0" t="0" r="0" b="0"/>
          <a:pathLst>
            <a:path>
              <a:moveTo>
                <a:pt x="1473818" y="0"/>
              </a:moveTo>
              <a:lnTo>
                <a:pt x="1473818" y="374890"/>
              </a:lnTo>
              <a:lnTo>
                <a:pt x="0" y="374890"/>
              </a:lnTo>
              <a:lnTo>
                <a:pt x="0" y="635059"/>
              </a:lnTo>
            </a:path>
          </a:pathLst>
        </a:custGeom>
        <a:noFill/>
        <a:ln w="15875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3CCC282-8519-4EAF-9F06-609D6699EFC5}">
      <dsp:nvSpPr>
        <dsp:cNvPr id="0" name=""/>
        <dsp:cNvSpPr/>
      </dsp:nvSpPr>
      <dsp:spPr>
        <a:xfrm>
          <a:off x="1244838" y="1453148"/>
          <a:ext cx="4471951" cy="635059"/>
        </a:xfrm>
        <a:custGeom>
          <a:avLst/>
          <a:gdLst/>
          <a:ahLst/>
          <a:cxnLst/>
          <a:rect l="0" t="0" r="0" b="0"/>
          <a:pathLst>
            <a:path>
              <a:moveTo>
                <a:pt x="4471951" y="0"/>
              </a:moveTo>
              <a:lnTo>
                <a:pt x="4471951" y="374890"/>
              </a:lnTo>
              <a:lnTo>
                <a:pt x="0" y="374890"/>
              </a:lnTo>
              <a:lnTo>
                <a:pt x="0" y="635059"/>
              </a:lnTo>
            </a:path>
          </a:pathLst>
        </a:custGeom>
        <a:noFill/>
        <a:ln w="15875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A7BB58F-8972-4839-87B7-E7406050A1DD}">
      <dsp:nvSpPr>
        <dsp:cNvPr id="0" name=""/>
        <dsp:cNvSpPr/>
      </dsp:nvSpPr>
      <dsp:spPr>
        <a:xfrm>
          <a:off x="4477892" y="214250"/>
          <a:ext cx="2477796" cy="123889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Novelty </a:t>
          </a:r>
        </a:p>
      </dsp:txBody>
      <dsp:txXfrm>
        <a:off x="4477892" y="214250"/>
        <a:ext cx="2477796" cy="1238898"/>
      </dsp:txXfrm>
    </dsp:sp>
    <dsp:sp modelId="{CC7184C6-605F-4909-9120-F0A3815EAEB5}">
      <dsp:nvSpPr>
        <dsp:cNvPr id="0" name=""/>
        <dsp:cNvSpPr/>
      </dsp:nvSpPr>
      <dsp:spPr>
        <a:xfrm>
          <a:off x="5940" y="2088207"/>
          <a:ext cx="2477796" cy="123889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Unified detection across network, endpoint, behavior, and physical security.</a:t>
          </a:r>
        </a:p>
      </dsp:txBody>
      <dsp:txXfrm>
        <a:off x="5940" y="2088207"/>
        <a:ext cx="2477796" cy="1238898"/>
      </dsp:txXfrm>
    </dsp:sp>
    <dsp:sp modelId="{EF0EC233-F914-478D-AD04-9C068D096415}">
      <dsp:nvSpPr>
        <dsp:cNvPr id="0" name=""/>
        <dsp:cNvSpPr/>
      </dsp:nvSpPr>
      <dsp:spPr>
        <a:xfrm>
          <a:off x="3004074" y="2088207"/>
          <a:ext cx="2477796" cy="123889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Uses GANs, FNNs, CNNs, RF, and MobileNetV2,LSTM for domain-specific accuracy.</a:t>
          </a:r>
        </a:p>
      </dsp:txBody>
      <dsp:txXfrm>
        <a:off x="3004074" y="2088207"/>
        <a:ext cx="2477796" cy="1238898"/>
      </dsp:txXfrm>
    </dsp:sp>
    <dsp:sp modelId="{B5190E10-8914-4D7D-BCE8-56CF4FC9924A}">
      <dsp:nvSpPr>
        <dsp:cNvPr id="0" name=""/>
        <dsp:cNvSpPr/>
      </dsp:nvSpPr>
      <dsp:spPr>
        <a:xfrm>
          <a:off x="6002207" y="2088207"/>
          <a:ext cx="2477796" cy="123889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Edge-ready design for lightweight, real-time threat detection.</a:t>
          </a:r>
        </a:p>
      </dsp:txBody>
      <dsp:txXfrm>
        <a:off x="6002207" y="2088207"/>
        <a:ext cx="2477796" cy="1238898"/>
      </dsp:txXfrm>
    </dsp:sp>
    <dsp:sp modelId="{549713D2-C9F9-4EB8-80A6-727F06D91B6E}">
      <dsp:nvSpPr>
        <dsp:cNvPr id="0" name=""/>
        <dsp:cNvSpPr/>
      </dsp:nvSpPr>
      <dsp:spPr>
        <a:xfrm>
          <a:off x="9000341" y="2088207"/>
          <a:ext cx="2477796" cy="123889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Modular platform built for scalability and commercialization</a:t>
          </a:r>
        </a:p>
      </dsp:txBody>
      <dsp:txXfrm>
        <a:off x="9000341" y="2088207"/>
        <a:ext cx="2477796" cy="123889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071EA3-F044-43FF-B922-55754A3BDE53}">
      <dsp:nvSpPr>
        <dsp:cNvPr id="0" name=""/>
        <dsp:cNvSpPr/>
      </dsp:nvSpPr>
      <dsp:spPr>
        <a:xfrm>
          <a:off x="0" y="2726891"/>
          <a:ext cx="8041544" cy="1789136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8920" tIns="248920" rIns="248920" bIns="248920" numCol="1" spcCol="1270" anchor="ctr" anchorCtr="0">
          <a:noAutofit/>
        </a:bodyPr>
        <a:lstStyle/>
        <a:p>
          <a:pPr marL="0" lvl="0" indent="0" algn="ctr" defTabSz="1555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>
              <a:latin typeface="Times New Roman"/>
              <a:cs typeface="Arial"/>
            </a:rPr>
            <a:t>Sub Objectives</a:t>
          </a:r>
        </a:p>
      </dsp:txBody>
      <dsp:txXfrm>
        <a:off x="0" y="2726891"/>
        <a:ext cx="8041544" cy="966133"/>
      </dsp:txXfrm>
    </dsp:sp>
    <dsp:sp modelId="{E67629D9-64D9-46E8-8EEC-7CB600221E54}">
      <dsp:nvSpPr>
        <dsp:cNvPr id="0" name=""/>
        <dsp:cNvSpPr/>
      </dsp:nvSpPr>
      <dsp:spPr>
        <a:xfrm>
          <a:off x="0" y="3657242"/>
          <a:ext cx="2010386" cy="823002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22860" rIns="128016" bIns="22860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latin typeface="Times New Roman"/>
              <a:cs typeface="Arial"/>
            </a:rPr>
            <a:t>Threat Profiling with Network Traffic</a:t>
          </a:r>
        </a:p>
      </dsp:txBody>
      <dsp:txXfrm>
        <a:off x="0" y="3657242"/>
        <a:ext cx="2010386" cy="823002"/>
      </dsp:txXfrm>
    </dsp:sp>
    <dsp:sp modelId="{589E3188-5213-4B14-89F0-F219D4DCA3C0}">
      <dsp:nvSpPr>
        <dsp:cNvPr id="0" name=""/>
        <dsp:cNvSpPr/>
      </dsp:nvSpPr>
      <dsp:spPr>
        <a:xfrm>
          <a:off x="2010386" y="3657242"/>
          <a:ext cx="2010386" cy="823002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22860" rIns="128016" bIns="22860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latin typeface="Times New Roman"/>
              <a:ea typeface="Calibri"/>
              <a:cs typeface="Calibri"/>
            </a:rPr>
            <a:t>Threat Profiling with Human Behavior Analysis</a:t>
          </a:r>
          <a:endParaRPr lang="en-US" sz="1800" kern="1200">
            <a:latin typeface="Times New Roman"/>
            <a:cs typeface="Arial"/>
          </a:endParaRPr>
        </a:p>
      </dsp:txBody>
      <dsp:txXfrm>
        <a:off x="2010386" y="3657242"/>
        <a:ext cx="2010386" cy="823002"/>
      </dsp:txXfrm>
    </dsp:sp>
    <dsp:sp modelId="{ED78BA83-6E73-4777-94BB-4F16558D29B7}">
      <dsp:nvSpPr>
        <dsp:cNvPr id="0" name=""/>
        <dsp:cNvSpPr/>
      </dsp:nvSpPr>
      <dsp:spPr>
        <a:xfrm>
          <a:off x="4020772" y="3657242"/>
          <a:ext cx="2010386" cy="823002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22860" rIns="128016" bIns="22860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latin typeface="Times New Roman"/>
              <a:ea typeface="Calibri"/>
              <a:cs typeface="Calibri"/>
            </a:rPr>
            <a:t>Threat Profiling with Endpoint Data</a:t>
          </a:r>
        </a:p>
      </dsp:txBody>
      <dsp:txXfrm>
        <a:off x="4020772" y="3657242"/>
        <a:ext cx="2010386" cy="823002"/>
      </dsp:txXfrm>
    </dsp:sp>
    <dsp:sp modelId="{57495FDB-F8B7-40B0-8864-2FE04C3329A0}">
      <dsp:nvSpPr>
        <dsp:cNvPr id="0" name=""/>
        <dsp:cNvSpPr/>
      </dsp:nvSpPr>
      <dsp:spPr>
        <a:xfrm>
          <a:off x="6031158" y="3657242"/>
          <a:ext cx="2010386" cy="823002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22860" rIns="128016" bIns="22860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latin typeface="Times New Roman"/>
              <a:ea typeface="Calibri"/>
              <a:cs typeface="Calibri"/>
            </a:rPr>
            <a:t>Threat Profiling with Physical Security System</a:t>
          </a:r>
        </a:p>
      </dsp:txBody>
      <dsp:txXfrm>
        <a:off x="6031158" y="3657242"/>
        <a:ext cx="2010386" cy="823002"/>
      </dsp:txXfrm>
    </dsp:sp>
    <dsp:sp modelId="{E0988855-70E5-4973-98D9-925A42F83805}">
      <dsp:nvSpPr>
        <dsp:cNvPr id="0" name=""/>
        <dsp:cNvSpPr/>
      </dsp:nvSpPr>
      <dsp:spPr>
        <a:xfrm rot="10800000">
          <a:off x="0" y="2037"/>
          <a:ext cx="8041544" cy="2751691"/>
        </a:xfrm>
        <a:prstGeom prst="upArrowCallou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8920" tIns="248920" rIns="248920" bIns="248920" numCol="1" spcCol="1270" anchor="ctr" anchorCtr="0">
          <a:noAutofit/>
        </a:bodyPr>
        <a:lstStyle/>
        <a:p>
          <a:pPr marL="0" lvl="0" indent="0" algn="ctr" defTabSz="1555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>
              <a:latin typeface="Times New Roman"/>
              <a:cs typeface="Arial"/>
            </a:rPr>
            <a:t>Main Objective</a:t>
          </a:r>
        </a:p>
      </dsp:txBody>
      <dsp:txXfrm rot="-10800000">
        <a:off x="0" y="2037"/>
        <a:ext cx="8041544" cy="965843"/>
      </dsp:txXfrm>
    </dsp:sp>
    <dsp:sp modelId="{F5A9F22C-F8B3-4879-8BB2-1954C208FEEB}">
      <dsp:nvSpPr>
        <dsp:cNvPr id="0" name=""/>
        <dsp:cNvSpPr/>
      </dsp:nvSpPr>
      <dsp:spPr>
        <a:xfrm>
          <a:off x="0" y="967880"/>
          <a:ext cx="8041544" cy="822755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22860" rIns="128016" bIns="22860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latin typeface="Times New Roman"/>
              <a:cs typeface="Arial"/>
            </a:rPr>
            <a:t>To develop and validate adaptive deep learning models for comprehensive threat profiling in NextGen Security Operations Centers (SOCs), enhancing detection and response capabilities across diverse organizational environments.</a:t>
          </a:r>
        </a:p>
      </dsp:txBody>
      <dsp:txXfrm>
        <a:off x="0" y="967880"/>
        <a:ext cx="8041544" cy="82275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7C6570-8230-4EDF-8828-6E78D43A1FD0}">
      <dsp:nvSpPr>
        <dsp:cNvPr id="0" name=""/>
        <dsp:cNvSpPr/>
      </dsp:nvSpPr>
      <dsp:spPr>
        <a:xfrm>
          <a:off x="4261729" y="1181197"/>
          <a:ext cx="1582455" cy="1582455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11379351-263A-4D99-AB2E-C4B16B0C5463}">
      <dsp:nvSpPr>
        <dsp:cNvPr id="0" name=""/>
        <dsp:cNvSpPr/>
      </dsp:nvSpPr>
      <dsp:spPr>
        <a:xfrm>
          <a:off x="4063922" y="0"/>
          <a:ext cx="1978069" cy="1077547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latin typeface="Times New Roman" panose="02020603050405020304" pitchFamily="18" charset="0"/>
              <a:cs typeface="Times New Roman" panose="02020603050405020304" pitchFamily="18" charset="0"/>
            </a:rPr>
            <a:t>Real-time network packet sniffing and anomaly detection.</a:t>
          </a:r>
        </a:p>
      </dsp:txBody>
      <dsp:txXfrm>
        <a:off x="4063922" y="0"/>
        <a:ext cx="1978069" cy="1077547"/>
      </dsp:txXfrm>
    </dsp:sp>
    <dsp:sp modelId="{A8DF3C15-B248-4B0A-BF0F-15F846B292A9}">
      <dsp:nvSpPr>
        <dsp:cNvPr id="0" name=""/>
        <dsp:cNvSpPr/>
      </dsp:nvSpPr>
      <dsp:spPr>
        <a:xfrm>
          <a:off x="4775367" y="1477779"/>
          <a:ext cx="1582455" cy="1582455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547C3FC1-FD10-4152-B350-A2858A2A69D8}">
      <dsp:nvSpPr>
        <dsp:cNvPr id="0" name=""/>
        <dsp:cNvSpPr/>
      </dsp:nvSpPr>
      <dsp:spPr>
        <a:xfrm>
          <a:off x="6475189" y="1026236"/>
          <a:ext cx="1874550" cy="1180171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latin typeface="Times New Roman" panose="02020603050405020304" pitchFamily="18" charset="0"/>
              <a:cs typeface="Times New Roman" panose="02020603050405020304" pitchFamily="18" charset="0"/>
            </a:rPr>
            <a:t>Live endpoint activity monitoring and threat classification.</a:t>
          </a:r>
        </a:p>
      </dsp:txBody>
      <dsp:txXfrm>
        <a:off x="6475189" y="1026236"/>
        <a:ext cx="1874550" cy="1180171"/>
      </dsp:txXfrm>
    </dsp:sp>
    <dsp:sp modelId="{CB6993C6-614C-4A0A-B960-BB9CCFFDE700}">
      <dsp:nvSpPr>
        <dsp:cNvPr id="0" name=""/>
        <dsp:cNvSpPr/>
      </dsp:nvSpPr>
      <dsp:spPr>
        <a:xfrm>
          <a:off x="4775367" y="2070944"/>
          <a:ext cx="1582455" cy="1582455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E03E0A14-866C-4CA1-BB06-5B781E8EE9B6}">
      <dsp:nvSpPr>
        <dsp:cNvPr id="0" name=""/>
        <dsp:cNvSpPr/>
      </dsp:nvSpPr>
      <dsp:spPr>
        <a:xfrm>
          <a:off x="6475189" y="2786230"/>
          <a:ext cx="1874550" cy="1318713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latin typeface="Times New Roman" panose="02020603050405020304" pitchFamily="18" charset="0"/>
              <a:cs typeface="Times New Roman" panose="02020603050405020304" pitchFamily="18" charset="0"/>
            </a:rPr>
            <a:t>Behavioral threat profiling using user activity and psychometric traits.</a:t>
          </a:r>
        </a:p>
      </dsp:txBody>
      <dsp:txXfrm>
        <a:off x="6475189" y="2786230"/>
        <a:ext cx="1874550" cy="1318713"/>
      </dsp:txXfrm>
    </dsp:sp>
    <dsp:sp modelId="{3EC1CC80-BB70-4157-AED1-35789E8E307A}">
      <dsp:nvSpPr>
        <dsp:cNvPr id="0" name=""/>
        <dsp:cNvSpPr/>
      </dsp:nvSpPr>
      <dsp:spPr>
        <a:xfrm>
          <a:off x="4261729" y="2368039"/>
          <a:ext cx="1582455" cy="1582455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E7616D8F-9F70-4D76-AEBD-9A3C878BCECD}">
      <dsp:nvSpPr>
        <dsp:cNvPr id="0" name=""/>
        <dsp:cNvSpPr/>
      </dsp:nvSpPr>
      <dsp:spPr>
        <a:xfrm>
          <a:off x="4063922" y="4053632"/>
          <a:ext cx="1978069" cy="1077547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latin typeface="Times New Roman" panose="02020603050405020304" pitchFamily="18" charset="0"/>
              <a:cs typeface="Times New Roman" panose="02020603050405020304" pitchFamily="18" charset="0"/>
            </a:rPr>
            <a:t>Real-time physical threat detection from live video feeds.</a:t>
          </a:r>
        </a:p>
      </dsp:txBody>
      <dsp:txXfrm>
        <a:off x="4063922" y="4053632"/>
        <a:ext cx="1978069" cy="1077547"/>
      </dsp:txXfrm>
    </dsp:sp>
    <dsp:sp modelId="{04CC9C89-A5FB-47F4-82DE-B8C768E23087}">
      <dsp:nvSpPr>
        <dsp:cNvPr id="0" name=""/>
        <dsp:cNvSpPr/>
      </dsp:nvSpPr>
      <dsp:spPr>
        <a:xfrm>
          <a:off x="3748090" y="2070944"/>
          <a:ext cx="1582455" cy="1582455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E2921751-8521-4996-AF54-03A33E16DA99}">
      <dsp:nvSpPr>
        <dsp:cNvPr id="0" name=""/>
        <dsp:cNvSpPr/>
      </dsp:nvSpPr>
      <dsp:spPr>
        <a:xfrm>
          <a:off x="1756173" y="2786230"/>
          <a:ext cx="1874550" cy="1318713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latin typeface="Times New Roman" panose="02020603050405020304" pitchFamily="18" charset="0"/>
              <a:cs typeface="Times New Roman" panose="02020603050405020304" pitchFamily="18" charset="0"/>
            </a:rPr>
            <a:t>Web-based dashboard displaying threat alerts from all four components.</a:t>
          </a:r>
        </a:p>
      </dsp:txBody>
      <dsp:txXfrm>
        <a:off x="1756173" y="2786230"/>
        <a:ext cx="1874550" cy="1318713"/>
      </dsp:txXfrm>
    </dsp:sp>
    <dsp:sp modelId="{2999D96E-C4F9-48D5-AE06-D56D92E5BD07}">
      <dsp:nvSpPr>
        <dsp:cNvPr id="0" name=""/>
        <dsp:cNvSpPr/>
      </dsp:nvSpPr>
      <dsp:spPr>
        <a:xfrm>
          <a:off x="3748090" y="1477779"/>
          <a:ext cx="1582455" cy="1582455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C3D82CB1-C356-4F06-ADF7-B090B58FB0C1}">
      <dsp:nvSpPr>
        <dsp:cNvPr id="0" name=""/>
        <dsp:cNvSpPr/>
      </dsp:nvSpPr>
      <dsp:spPr>
        <a:xfrm>
          <a:off x="1756173" y="1026236"/>
          <a:ext cx="1874550" cy="1318713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latin typeface="Times New Roman" panose="02020603050405020304" pitchFamily="18" charset="0"/>
              <a:cs typeface="Times New Roman" panose="02020603050405020304" pitchFamily="18" charset="0"/>
            </a:rPr>
            <a:t>Secure user login, registration, and session management.</a:t>
          </a:r>
        </a:p>
      </dsp:txBody>
      <dsp:txXfrm>
        <a:off x="1756173" y="1026236"/>
        <a:ext cx="1874550" cy="131871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C94304-1479-40FA-AD22-DC0408717837}">
      <dsp:nvSpPr>
        <dsp:cNvPr id="0" name=""/>
        <dsp:cNvSpPr/>
      </dsp:nvSpPr>
      <dsp:spPr>
        <a:xfrm>
          <a:off x="4796020" y="1457079"/>
          <a:ext cx="1789395" cy="1789395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3F2F8A0D-9BB2-4703-9A14-F72C2F00BE63}">
      <dsp:nvSpPr>
        <dsp:cNvPr id="0" name=""/>
        <dsp:cNvSpPr/>
      </dsp:nvSpPr>
      <dsp:spPr>
        <a:xfrm>
          <a:off x="4652869" y="0"/>
          <a:ext cx="2075698" cy="1201451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latin typeface="Times New Roman" panose="02020603050405020304" pitchFamily="18" charset="0"/>
              <a:cs typeface="Times New Roman" panose="02020603050405020304" pitchFamily="18" charset="0"/>
            </a:rPr>
            <a:t>Real-time performance with low latency.</a:t>
          </a:r>
        </a:p>
      </dsp:txBody>
      <dsp:txXfrm>
        <a:off x="4652869" y="0"/>
        <a:ext cx="2075698" cy="1201451"/>
      </dsp:txXfrm>
    </dsp:sp>
    <dsp:sp modelId="{4CD9D3B7-ABF3-4492-B61C-310FDFCBDBE2}">
      <dsp:nvSpPr>
        <dsp:cNvPr id="0" name=""/>
        <dsp:cNvSpPr/>
      </dsp:nvSpPr>
      <dsp:spPr>
        <a:xfrm>
          <a:off x="5476706" y="1951463"/>
          <a:ext cx="1789395" cy="1789395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F11DC090-36F3-4364-8CDB-99A881EFC3B4}">
      <dsp:nvSpPr>
        <dsp:cNvPr id="0" name=""/>
        <dsp:cNvSpPr/>
      </dsp:nvSpPr>
      <dsp:spPr>
        <a:xfrm>
          <a:off x="7408537" y="1584892"/>
          <a:ext cx="1860971" cy="1303702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latin typeface="Times New Roman" panose="02020603050405020304" pitchFamily="18" charset="0"/>
              <a:cs typeface="Times New Roman" panose="02020603050405020304" pitchFamily="18" charset="0"/>
            </a:rPr>
            <a:t>Edge-device compatibility. (e.g., Raspberry Pi deployment readiness)</a:t>
          </a:r>
        </a:p>
      </dsp:txBody>
      <dsp:txXfrm>
        <a:off x="7408537" y="1584892"/>
        <a:ext cx="1860971" cy="1303702"/>
      </dsp:txXfrm>
    </dsp:sp>
    <dsp:sp modelId="{79635B89-30B7-4248-BD9A-F2E5C7942A99}">
      <dsp:nvSpPr>
        <dsp:cNvPr id="0" name=""/>
        <dsp:cNvSpPr/>
      </dsp:nvSpPr>
      <dsp:spPr>
        <a:xfrm>
          <a:off x="5216886" y="2752089"/>
          <a:ext cx="1789395" cy="1789395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6EF8181A-0D64-401C-9723-40511A9465DC}">
      <dsp:nvSpPr>
        <dsp:cNvPr id="0" name=""/>
        <dsp:cNvSpPr/>
      </dsp:nvSpPr>
      <dsp:spPr>
        <a:xfrm>
          <a:off x="7122234" y="3808855"/>
          <a:ext cx="1860971" cy="1303702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latin typeface="Times New Roman" panose="02020603050405020304" pitchFamily="18" charset="0"/>
              <a:cs typeface="Times New Roman" panose="02020603050405020304" pitchFamily="18" charset="0"/>
            </a:rPr>
            <a:t>High accuracy across all models. (94%–99% across components)</a:t>
          </a:r>
        </a:p>
      </dsp:txBody>
      <dsp:txXfrm>
        <a:off x="7122234" y="3808855"/>
        <a:ext cx="1860971" cy="1303702"/>
      </dsp:txXfrm>
    </dsp:sp>
    <dsp:sp modelId="{0A2D18E1-08B3-419E-8F17-774DD6E44060}">
      <dsp:nvSpPr>
        <dsp:cNvPr id="0" name=""/>
        <dsp:cNvSpPr/>
      </dsp:nvSpPr>
      <dsp:spPr>
        <a:xfrm>
          <a:off x="4375155" y="2752089"/>
          <a:ext cx="1789395" cy="1789395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08E1F94D-CFA8-4116-AD7D-BC18E7967FE8}">
      <dsp:nvSpPr>
        <dsp:cNvPr id="0" name=""/>
        <dsp:cNvSpPr/>
      </dsp:nvSpPr>
      <dsp:spPr>
        <a:xfrm>
          <a:off x="2398231" y="3808855"/>
          <a:ext cx="1860971" cy="1303702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latin typeface="Times New Roman" panose="02020603050405020304" pitchFamily="18" charset="0"/>
              <a:cs typeface="Times New Roman" panose="02020603050405020304" pitchFamily="18" charset="0"/>
            </a:rPr>
            <a:t>Robust security: reCAPTCHA, session timeout, login lockout.</a:t>
          </a:r>
        </a:p>
      </dsp:txBody>
      <dsp:txXfrm>
        <a:off x="2398231" y="3808855"/>
        <a:ext cx="1860971" cy="1303702"/>
      </dsp:txXfrm>
    </dsp:sp>
    <dsp:sp modelId="{68FA3531-698A-4AC5-8D6D-27323892D810}">
      <dsp:nvSpPr>
        <dsp:cNvPr id="0" name=""/>
        <dsp:cNvSpPr/>
      </dsp:nvSpPr>
      <dsp:spPr>
        <a:xfrm>
          <a:off x="4115334" y="1951463"/>
          <a:ext cx="1789395" cy="1789395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41D399CA-F175-4D6E-BBCD-DC2882BF57DA}">
      <dsp:nvSpPr>
        <dsp:cNvPr id="0" name=""/>
        <dsp:cNvSpPr/>
      </dsp:nvSpPr>
      <dsp:spPr>
        <a:xfrm>
          <a:off x="2111927" y="1584892"/>
          <a:ext cx="1860971" cy="1303702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latin typeface="Times New Roman" panose="02020603050405020304" pitchFamily="18" charset="0"/>
              <a:cs typeface="Times New Roman" panose="02020603050405020304" pitchFamily="18" charset="0"/>
            </a:rPr>
            <a:t>User-friendly interface with clear status indicators and feedback.</a:t>
          </a:r>
        </a:p>
      </dsp:txBody>
      <dsp:txXfrm>
        <a:off x="2111927" y="1584892"/>
        <a:ext cx="1860971" cy="130370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169671B-947A-44A3-A764-A91E66D4692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4B23CC-4610-41C4-A0CF-67A30700C47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7299BE-0F96-4D8C-8AC3-AFAE1A841C66}" type="datetimeFigureOut">
              <a:rPr lang="en-US" smtClean="0"/>
              <a:t>5/27/2025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94FC55-2324-40BC-8420-15EC835D957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3EC604-E5A5-4A58-AC5A-211F83D37CA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3B048B-0EBA-466F-928F-37073F3BFB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5076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4692AC-01A2-4EFF-966B-504F28E82D7A}" type="datetimeFigureOut">
              <a:rPr lang="en-US" noProof="0" smtClean="0"/>
              <a:t>5/27/2025</a:t>
            </a:fld>
            <a:endParaRPr lang="en-US" noProof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ED498D-6977-40EC-8E5E-7EB644D5E759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3522643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EDD7C3-1F92-EC5D-AC2E-152E890693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8C3BB2D-DD35-2890-8A57-EBDBB4296E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3543A25-6E9D-D788-0167-7E6A615421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660A5C-E2B8-0E17-067E-6E2E51AD6F9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ED498D-6977-40EC-8E5E-7EB644D5E759}" type="slidenum">
              <a:rPr lang="en-US" noProof="0" smtClean="0"/>
              <a:t>1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3119207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Achira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ED498D-6977-40EC-8E5E-7EB644D5E759}" type="slidenum">
              <a:rPr lang="en-US" noProof="0" smtClean="0"/>
              <a:t>18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6024157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8FB2B7-A566-71E7-EABB-A98D0E277D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F3B7B0C-5EC1-BC4F-6ACD-81BFCB60528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881083C-96C9-CEF6-FE9A-F0504B0D4B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29618B-896C-24BD-E4BF-5D7EFF03C8F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ED498D-6977-40EC-8E5E-7EB644D5E759}" type="slidenum">
              <a:rPr lang="en-US" noProof="0" smtClean="0"/>
              <a:t>19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933050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D13E37-0FC0-DD8B-A024-168E2A3C87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EAED602-D860-99E7-2829-4B9DD1EBB4E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0FE5A3A-372D-075B-0A49-D459C39C51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2D2A07-38DE-5F62-387A-2DF2874E46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ED498D-6977-40EC-8E5E-7EB644D5E759}" type="slidenum">
              <a:rPr lang="en-US" noProof="0" smtClean="0"/>
              <a:t>20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2028796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371466-E627-68D4-3E1F-C30BBB4ACE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75549EF-E791-18B4-1209-6DC24E30CA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87B54B4-0698-228B-EEC1-B2CAD62257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1659C3-367B-B314-3E47-D638CADBDE2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ED498D-6977-40EC-8E5E-7EB644D5E759}" type="slidenum">
              <a:rPr lang="en-US" noProof="0" smtClean="0"/>
              <a:t>21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8159225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ED498D-6977-40EC-8E5E-7EB644D5E759}" type="slidenum">
              <a:rPr lang="en-US" noProof="0" smtClean="0"/>
              <a:t>22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6860179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ED498D-6977-40EC-8E5E-7EB644D5E759}" type="slidenum">
              <a:rPr lang="en-US" noProof="0" smtClean="0"/>
              <a:t>24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2745193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81658D-66CC-6F94-08C1-2F43DE33A4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661B685-547F-F068-A521-3808A6100F6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A67C763-7EB1-DA4E-9317-9806D2E9C2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573D24-AF38-9150-1C70-55B77BE8135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ED498D-6977-40EC-8E5E-7EB644D5E759}" type="slidenum">
              <a:rPr lang="en-US" noProof="0" smtClean="0"/>
              <a:t>25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1199638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34A840-985F-722B-E4FB-510CBBAB0F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B8387D5-ADAC-E04A-13BA-ED8EB08018A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09A04C3-B3B1-95CE-344B-311CF1909F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E4CAE6-7502-60C6-C3BE-CCD59624B6F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ED498D-6977-40EC-8E5E-7EB644D5E759}" type="slidenum">
              <a:rPr lang="en-US" noProof="0" smtClean="0"/>
              <a:t>26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5151666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B84C81-DEC3-E43A-9F19-1780AF1D05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DA6E74A-DF36-A03F-ABF8-9BEC9820393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D909DC1-6B2E-867D-41B1-ACA15A9233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AABC09-AEB7-362D-F260-241885B407E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ED498D-6977-40EC-8E5E-7EB644D5E759}" type="slidenum">
              <a:rPr lang="en-US" noProof="0" smtClean="0"/>
              <a:t>27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5673797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83D746-51FC-01D1-8A8F-BB66760A33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42BBCFB-C0D8-B08F-34B5-578ABDF58F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BAE86A4-CD10-849B-3098-7052445BB2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B60FB8-883A-AC5C-6FB2-004B8A3853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ED498D-6977-40EC-8E5E-7EB644D5E759}" type="slidenum">
              <a:rPr lang="en-US" noProof="0" smtClean="0"/>
              <a:t>28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9203252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ED498D-6977-40EC-8E5E-7EB644D5E759}" type="slidenum">
              <a:rPr lang="en-US" noProof="0" smtClean="0"/>
              <a:t>3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04396897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B9CAFE-B51C-CC12-2C3B-2D79694B91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8C3CE5B-8320-D96E-CC2A-9135AB491D9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E190EE5-C1A5-DACF-97D1-E7619B3AB5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01EB02-E329-4E7C-A3E8-0091C62B2C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ED498D-6977-40EC-8E5E-7EB644D5E759}" type="slidenum">
              <a:rPr lang="en-US" noProof="0" smtClean="0"/>
              <a:t>29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49127260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990E8D-4FD8-4A08-64EC-A45662DFC2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EAD81C7-1A7F-4620-DDFD-09550C3A5F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DCE65B0-73F9-29BB-57FC-526573FFCF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.</a:t>
            </a:r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C76D8C-84BB-FF6D-617C-1D7637E952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ED498D-6977-40EC-8E5E-7EB644D5E759}" type="slidenum">
              <a:rPr lang="en-US" noProof="0" smtClean="0"/>
              <a:t>30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27475144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86A0FA-163F-D19D-814D-A46F7699C4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75B4C3D-5B75-D7C4-4290-E8BA47BC1E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864A820-E402-FBBA-3688-8B8A0AB8B3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,</a:t>
            </a:r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6FFDA4-A06F-04E3-AC53-4179D357CC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ED498D-6977-40EC-8E5E-7EB644D5E759}" type="slidenum">
              <a:rPr lang="en-US" noProof="0" smtClean="0"/>
              <a:t>31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43518385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6C545C-0525-E440-5103-6CDAF7EA1F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84A8BB2-5430-7A05-A7D3-C416387A4CD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9B0D98D-243F-FD79-FEB4-EF6A5516EC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58BC0D-F5D8-F44E-6E95-C5114AF0F6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ED498D-6977-40EC-8E5E-7EB644D5E759}" type="slidenum">
              <a:rPr lang="en-US" noProof="0" smtClean="0"/>
              <a:t>32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60401852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54B3B4-86BA-BD3D-E721-B8F1D994D2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74E522C-16C1-A096-45A6-BD9B6159884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686FC02-49CF-4F56-1983-DAFAF75792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CA088B-C90C-E2B1-6E04-5DB4857679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ED498D-6977-40EC-8E5E-7EB644D5E759}" type="slidenum">
              <a:rPr lang="en-US" noProof="0" smtClean="0"/>
              <a:t>33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30812211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819180-58F7-8864-888D-47E1844185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AC5B7A4-5EF8-73E4-DE00-5F1D59CDBE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90907A8-B9B5-96CC-37E7-8FF143E754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26BE9D-A673-B827-508A-3331B2E11B8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ED498D-6977-40EC-8E5E-7EB644D5E759}" type="slidenum">
              <a:rPr lang="en-US" noProof="0" smtClean="0"/>
              <a:t>34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43562405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ED498D-6977-40EC-8E5E-7EB644D5E759}" type="slidenum">
              <a:rPr lang="en-US" noProof="0" smtClean="0"/>
              <a:t>35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03993491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 panose="020F0502020204030204"/>
              <a:cs typeface="Calibri" panose="020F050202020403020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ED498D-6977-40EC-8E5E-7EB644D5E759}" type="slidenum">
              <a:rPr lang="en-US" noProof="0" smtClean="0"/>
              <a:t>36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31578214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ED498D-6977-40EC-8E5E-7EB644D5E759}" type="slidenum">
              <a:rPr lang="en-US" noProof="0" smtClean="0"/>
              <a:t>37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67245988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ED498D-6977-40EC-8E5E-7EB644D5E759}" type="slidenum">
              <a:rPr lang="en-US" noProof="0" smtClean="0"/>
              <a:t>39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4731438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ED498D-6977-40EC-8E5E-7EB644D5E759}" type="slidenum">
              <a:rPr lang="en-US" noProof="0" smtClean="0"/>
              <a:t>5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25667373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ED498D-6977-40EC-8E5E-7EB644D5E759}" type="slidenum">
              <a:rPr lang="en-US" noProof="0" smtClean="0"/>
              <a:t>40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21093226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ED498D-6977-40EC-8E5E-7EB644D5E759}" type="slidenum">
              <a:rPr lang="en-US" noProof="0" smtClean="0"/>
              <a:t>41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54361539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ED498D-6977-40EC-8E5E-7EB644D5E759}" type="slidenum">
              <a:rPr lang="en-US" noProof="0" smtClean="0"/>
              <a:t>42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22633756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ED498D-6977-40EC-8E5E-7EB644D5E759}" type="slidenum">
              <a:rPr lang="en-US" noProof="0" smtClean="0"/>
              <a:t>43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61005517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ED498D-6977-40EC-8E5E-7EB644D5E759}" type="slidenum">
              <a:rPr lang="en-US" noProof="0" smtClean="0"/>
              <a:t>44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88204190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ED498D-6977-40EC-8E5E-7EB644D5E759}" type="slidenum">
              <a:rPr lang="en-US" noProof="0" smtClean="0"/>
              <a:t>45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47165729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52380A-3D50-0872-F753-5C47D1F045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9230D3B-C3E2-D35F-5C5D-903A5B627EE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CABD582-653E-7106-8C95-EDF2DD1F88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1E1C0A-26B7-9BC5-CE27-F184CBA78BA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ED498D-6977-40EC-8E5E-7EB644D5E759}" type="slidenum">
              <a:rPr lang="en-US" noProof="0" smtClean="0"/>
              <a:t>46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420321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ED498D-6977-40EC-8E5E-7EB644D5E759}" type="slidenum">
              <a:rPr lang="en-US" noProof="0" smtClean="0"/>
              <a:t>6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0956863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76B9CA-9867-5129-0A25-4E97737FB5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A3A76F8-58FE-8B73-1117-D31207B33B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761C815-9AAF-DBF2-8FAF-70902956C1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666B98-CA85-3274-9B41-9D5DED3D624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ED498D-6977-40EC-8E5E-7EB644D5E759}" type="slidenum">
              <a:rPr lang="en-US" noProof="0" smtClean="0"/>
              <a:t>10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5159803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ED498D-6977-40EC-8E5E-7EB644D5E759}" type="slidenum">
              <a:rPr lang="en-US" noProof="0" smtClean="0"/>
              <a:t>12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5646216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3A9E80-9069-6ACD-B7C8-E2AE4AEF23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6E5800D-A7F6-90E7-E435-E51CA6C3E4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818B5C6-F29A-C8EB-DDFA-3F6A78007C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0AB50F-F2EF-64D4-BF0D-51D8252E9CC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ED498D-6977-40EC-8E5E-7EB644D5E759}" type="slidenum">
              <a:rPr lang="en-US" noProof="0" smtClean="0"/>
              <a:t>13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5404132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ED498D-6977-40EC-8E5E-7EB644D5E759}" type="slidenum">
              <a:rPr lang="en-US" noProof="0" smtClean="0"/>
              <a:t>15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9648911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ED498D-6977-40EC-8E5E-7EB644D5E759}" type="slidenum">
              <a:rPr lang="en-US" noProof="0" smtClean="0"/>
              <a:t>16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6772880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id="{7FAC3601-9744-9840-0229-E000CCFBEA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32131" y="-30007"/>
            <a:ext cx="6064493" cy="687988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119890" y="723440"/>
            <a:ext cx="4323426" cy="2579052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6000" spc="-5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Add title here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128152" y="5248834"/>
            <a:ext cx="4323426" cy="1008925"/>
          </a:xfrm>
        </p:spPr>
        <p:txBody>
          <a:bodyPr lIns="91440" rIns="91440">
            <a:norm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1600" cap="all" spc="1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Add Subtitle here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F200699-2797-D741-1EC1-B83FCA4B197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-2235"/>
            <a:ext cx="5840730" cy="6862275"/>
          </a:xfrm>
          <a:custGeom>
            <a:avLst/>
            <a:gdLst>
              <a:gd name="connsiteX0" fmla="*/ 0 w 6064250"/>
              <a:gd name="connsiteY0" fmla="*/ 0 h 6877051"/>
              <a:gd name="connsiteX1" fmla="*/ 606425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6064250"/>
              <a:gd name="connsiteY0" fmla="*/ 0 h 6877051"/>
              <a:gd name="connsiteX1" fmla="*/ 584073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4028621 w 5840730"/>
              <a:gd name="connsiteY2" fmla="*/ 6887937 h 6887937"/>
              <a:gd name="connsiteX3" fmla="*/ 0 w 5840730"/>
              <a:gd name="connsiteY3" fmla="*/ 6877051 h 6887937"/>
              <a:gd name="connsiteX4" fmla="*/ 0 w 5840730"/>
              <a:gd name="connsiteY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028621 w 5840730"/>
              <a:gd name="connsiteY3" fmla="*/ 6887937 h 6887937"/>
              <a:gd name="connsiteX4" fmla="*/ 0 w 5840730"/>
              <a:gd name="connsiteY4" fmla="*/ 6877051 h 6887937"/>
              <a:gd name="connsiteX5" fmla="*/ 0 w 5840730"/>
              <a:gd name="connsiteY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028621 w 5840730"/>
              <a:gd name="connsiteY4" fmla="*/ 6887937 h 6887937"/>
              <a:gd name="connsiteX5" fmla="*/ 0 w 5840730"/>
              <a:gd name="connsiteY5" fmla="*/ 6877051 h 6887937"/>
              <a:gd name="connsiteX6" fmla="*/ 0 w 5840730"/>
              <a:gd name="connsiteY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785360 w 5840730"/>
              <a:gd name="connsiteY4" fmla="*/ 3926535 h 6887937"/>
              <a:gd name="connsiteX5" fmla="*/ 4028621 w 5840730"/>
              <a:gd name="connsiteY5" fmla="*/ 6887937 h 6887937"/>
              <a:gd name="connsiteX6" fmla="*/ 0 w 5840730"/>
              <a:gd name="connsiteY6" fmla="*/ 6877051 h 6887937"/>
              <a:gd name="connsiteX7" fmla="*/ 0 w 5840730"/>
              <a:gd name="connsiteY7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22520 w 5840730"/>
              <a:gd name="connsiteY5" fmla="*/ 3415995 h 6887937"/>
              <a:gd name="connsiteX6" fmla="*/ 4785360 w 5840730"/>
              <a:gd name="connsiteY6" fmla="*/ 3926535 h 6887937"/>
              <a:gd name="connsiteX7" fmla="*/ 4028621 w 5840730"/>
              <a:gd name="connsiteY7" fmla="*/ 6887937 h 6887937"/>
              <a:gd name="connsiteX8" fmla="*/ 0 w 5840730"/>
              <a:gd name="connsiteY8" fmla="*/ 6877051 h 6887937"/>
              <a:gd name="connsiteX9" fmla="*/ 0 w 5840730"/>
              <a:gd name="connsiteY9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4922520 w 5840730"/>
              <a:gd name="connsiteY6" fmla="*/ 3415995 h 6887937"/>
              <a:gd name="connsiteX7" fmla="*/ 4785360 w 5840730"/>
              <a:gd name="connsiteY7" fmla="*/ 3926535 h 6887937"/>
              <a:gd name="connsiteX8" fmla="*/ 4028621 w 5840730"/>
              <a:gd name="connsiteY8" fmla="*/ 6887937 h 6887937"/>
              <a:gd name="connsiteX9" fmla="*/ 0 w 5840730"/>
              <a:gd name="connsiteY9" fmla="*/ 6877051 h 6887937"/>
              <a:gd name="connsiteX10" fmla="*/ 0 w 5840730"/>
              <a:gd name="connsiteY10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922520 w 5840730"/>
              <a:gd name="connsiteY7" fmla="*/ 341599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457700 w 5840730"/>
              <a:gd name="connsiteY7" fmla="*/ 384271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213860 w 5840730"/>
              <a:gd name="connsiteY7" fmla="*/ 4757115 h 6887937"/>
              <a:gd name="connsiteX8" fmla="*/ 4457700 w 5840730"/>
              <a:gd name="connsiteY8" fmla="*/ 3842715 h 6887937"/>
              <a:gd name="connsiteX9" fmla="*/ 4785360 w 5840730"/>
              <a:gd name="connsiteY9" fmla="*/ 3926535 h 6887937"/>
              <a:gd name="connsiteX10" fmla="*/ 4028621 w 5840730"/>
              <a:gd name="connsiteY10" fmla="*/ 6887937 h 6887937"/>
              <a:gd name="connsiteX11" fmla="*/ 0 w 5840730"/>
              <a:gd name="connsiteY11" fmla="*/ 6877051 h 6887937"/>
              <a:gd name="connsiteX12" fmla="*/ 0 w 5840730"/>
              <a:gd name="connsiteY12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37760 w 5840730"/>
              <a:gd name="connsiteY5" fmla="*/ 16100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5681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33950 w 5840730"/>
              <a:gd name="connsiteY3" fmla="*/ 273781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61560 w 5840730"/>
              <a:gd name="connsiteY3" fmla="*/ 29435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42510 w 5840730"/>
              <a:gd name="connsiteY3" fmla="*/ 30197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560570 w 5840730"/>
              <a:gd name="connsiteY11" fmla="*/ 412084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09160 w 5840730"/>
              <a:gd name="connsiteY11" fmla="*/ 363316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840730" h="6887937">
                <a:moveTo>
                  <a:pt x="0" y="0"/>
                </a:moveTo>
                <a:lnTo>
                  <a:pt x="5840730" y="0"/>
                </a:lnTo>
                <a:lnTo>
                  <a:pt x="5090160" y="2775915"/>
                </a:lnTo>
                <a:cubicBezTo>
                  <a:pt x="5057140" y="2883865"/>
                  <a:pt x="5020310" y="2976575"/>
                  <a:pt x="4853940" y="2962605"/>
                </a:cubicBezTo>
                <a:cubicBezTo>
                  <a:pt x="4668520" y="2845765"/>
                  <a:pt x="4761230" y="2747975"/>
                  <a:pt x="4754880" y="2692095"/>
                </a:cubicBezTo>
                <a:cubicBezTo>
                  <a:pt x="4845050" y="2355545"/>
                  <a:pt x="4904740" y="2121865"/>
                  <a:pt x="4979670" y="1846275"/>
                </a:cubicBezTo>
                <a:cubicBezTo>
                  <a:pt x="5021580" y="1687525"/>
                  <a:pt x="4996180" y="1615135"/>
                  <a:pt x="4872990" y="1571955"/>
                </a:cubicBezTo>
                <a:cubicBezTo>
                  <a:pt x="4738370" y="1563065"/>
                  <a:pt x="4699000" y="1597355"/>
                  <a:pt x="4655820" y="1770075"/>
                </a:cubicBezTo>
                <a:cubicBezTo>
                  <a:pt x="4671060" y="1858975"/>
                  <a:pt x="3878580" y="4599635"/>
                  <a:pt x="3893820" y="4688535"/>
                </a:cubicBezTo>
                <a:cubicBezTo>
                  <a:pt x="3858895" y="4824425"/>
                  <a:pt x="3925570" y="4880305"/>
                  <a:pt x="3992880" y="4905705"/>
                </a:cubicBezTo>
                <a:cubicBezTo>
                  <a:pt x="4102100" y="4904435"/>
                  <a:pt x="4158615" y="4917135"/>
                  <a:pt x="4213860" y="4757115"/>
                </a:cubicBezTo>
                <a:lnTo>
                  <a:pt x="4457700" y="3842715"/>
                </a:lnTo>
                <a:cubicBezTo>
                  <a:pt x="4481830" y="3756355"/>
                  <a:pt x="4555490" y="3692855"/>
                  <a:pt x="4686300" y="3713175"/>
                </a:cubicBezTo>
                <a:cubicBezTo>
                  <a:pt x="4829810" y="3791915"/>
                  <a:pt x="4782820" y="3882085"/>
                  <a:pt x="4785360" y="3926535"/>
                </a:cubicBezTo>
                <a:lnTo>
                  <a:pt x="4028621" y="6887937"/>
                </a:lnTo>
                <a:lnTo>
                  <a:pt x="0" y="6877051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</p:spPr>
        <p:txBody>
          <a:bodyPr anchor="ctr"/>
          <a:lstStyle>
            <a:lvl1pPr algn="ctr">
              <a:defRPr baseline="-25000"/>
            </a:lvl1pPr>
          </a:lstStyle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5E91AD6-E4A6-F082-0E76-DAF7D57B516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19274" y="3373515"/>
            <a:ext cx="4323426" cy="1008926"/>
          </a:xfrm>
        </p:spPr>
        <p:txBody>
          <a:bodyPr lIns="91440" rIns="91440">
            <a:noAutofit/>
          </a:bodyPr>
          <a:lstStyle>
            <a:lvl1pPr marL="0" indent="0">
              <a:buNone/>
              <a:defRPr sz="6000" b="1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/>
              <a:t>###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ADF7228-F4CB-A1B9-79EA-6324053164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4559556" y="-10665"/>
            <a:ext cx="1930144" cy="687729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31648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- Topic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7B8C35C0-4758-2887-0763-E78795846C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3537" y="-1946"/>
            <a:ext cx="3601340" cy="6881814"/>
          </a:xfrm>
          <a:custGeom>
            <a:avLst/>
            <a:gdLst>
              <a:gd name="connsiteX0" fmla="*/ 3601340 w 3601340"/>
              <a:gd name="connsiteY0" fmla="*/ 0 h 6881814"/>
              <a:gd name="connsiteX1" fmla="*/ 0 w 3601340"/>
              <a:gd name="connsiteY1" fmla="*/ 0 h 6881814"/>
              <a:gd name="connsiteX2" fmla="*/ 0 w 3601340"/>
              <a:gd name="connsiteY2" fmla="*/ 6881815 h 6881814"/>
              <a:gd name="connsiteX3" fmla="*/ 1064235 w 3601340"/>
              <a:gd name="connsiteY3" fmla="*/ 6881815 h 6881814"/>
              <a:gd name="connsiteX4" fmla="*/ 1441045 w 3601340"/>
              <a:gd name="connsiteY4" fmla="*/ 5490188 h 6881814"/>
              <a:gd name="connsiteX5" fmla="*/ 1835678 w 3601340"/>
              <a:gd name="connsiteY5" fmla="*/ 4034957 h 6881814"/>
              <a:gd name="connsiteX6" fmla="*/ 2045724 w 3601340"/>
              <a:gd name="connsiteY6" fmla="*/ 3914112 h 6881814"/>
              <a:gd name="connsiteX7" fmla="*/ 2166660 w 3601340"/>
              <a:gd name="connsiteY7" fmla="*/ 4124001 h 6881814"/>
              <a:gd name="connsiteX8" fmla="*/ 1906966 w 3601340"/>
              <a:gd name="connsiteY8" fmla="*/ 5081858 h 6881814"/>
              <a:gd name="connsiteX9" fmla="*/ 2027902 w 3601340"/>
              <a:gd name="connsiteY9" fmla="*/ 5291747 h 6881814"/>
              <a:gd name="connsiteX10" fmla="*/ 2227765 w 3601340"/>
              <a:gd name="connsiteY10" fmla="*/ 5198887 h 6881814"/>
              <a:gd name="connsiteX11" fmla="*/ 2570204 w 3601340"/>
              <a:gd name="connsiteY11" fmla="*/ 3923016 h 6881814"/>
              <a:gd name="connsiteX12" fmla="*/ 2602029 w 3601340"/>
              <a:gd name="connsiteY12" fmla="*/ 3799627 h 6881814"/>
              <a:gd name="connsiteX13" fmla="*/ 3601340 w 3601340"/>
              <a:gd name="connsiteY13" fmla="*/ 0 h 6881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601340" h="6881814">
                <a:moveTo>
                  <a:pt x="3601340" y="0"/>
                </a:moveTo>
                <a:lnTo>
                  <a:pt x="0" y="0"/>
                </a:lnTo>
                <a:lnTo>
                  <a:pt x="0" y="6881815"/>
                </a:lnTo>
                <a:lnTo>
                  <a:pt x="1064235" y="6881815"/>
                </a:lnTo>
                <a:lnTo>
                  <a:pt x="1441045" y="5490188"/>
                </a:lnTo>
                <a:lnTo>
                  <a:pt x="1835678" y="4034957"/>
                </a:lnTo>
                <a:cubicBezTo>
                  <a:pt x="1859865" y="3943369"/>
                  <a:pt x="1954068" y="3889943"/>
                  <a:pt x="2045724" y="3914112"/>
                </a:cubicBezTo>
                <a:cubicBezTo>
                  <a:pt x="2137381" y="3938281"/>
                  <a:pt x="2190847" y="4032413"/>
                  <a:pt x="2166660" y="4124001"/>
                </a:cubicBezTo>
                <a:lnTo>
                  <a:pt x="1906966" y="5081858"/>
                </a:lnTo>
                <a:cubicBezTo>
                  <a:pt x="1882779" y="5173446"/>
                  <a:pt x="1936246" y="5267578"/>
                  <a:pt x="2027902" y="5291747"/>
                </a:cubicBezTo>
                <a:cubicBezTo>
                  <a:pt x="2109375" y="5313372"/>
                  <a:pt x="2193393" y="5272666"/>
                  <a:pt x="2227765" y="5198887"/>
                </a:cubicBezTo>
                <a:lnTo>
                  <a:pt x="2570204" y="3923016"/>
                </a:lnTo>
                <a:lnTo>
                  <a:pt x="2602029" y="3799627"/>
                </a:lnTo>
                <a:lnTo>
                  <a:pt x="3601340" y="0"/>
                </a:lnTo>
                <a:close/>
              </a:path>
            </a:pathLst>
          </a:custGeom>
          <a:solidFill>
            <a:srgbClr val="FFFFFF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F200699-2797-D741-1EC1-B83FCA4B197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 flipH="1">
            <a:off x="7163691" y="0"/>
            <a:ext cx="5024825" cy="6858000"/>
          </a:xfrm>
          <a:custGeom>
            <a:avLst/>
            <a:gdLst>
              <a:gd name="connsiteX0" fmla="*/ 0 w 6064250"/>
              <a:gd name="connsiteY0" fmla="*/ 0 h 6877051"/>
              <a:gd name="connsiteX1" fmla="*/ 606425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6064250"/>
              <a:gd name="connsiteY0" fmla="*/ 0 h 6877051"/>
              <a:gd name="connsiteX1" fmla="*/ 584073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4028621 w 5840730"/>
              <a:gd name="connsiteY2" fmla="*/ 6887937 h 6887937"/>
              <a:gd name="connsiteX3" fmla="*/ 0 w 5840730"/>
              <a:gd name="connsiteY3" fmla="*/ 6877051 h 6887937"/>
              <a:gd name="connsiteX4" fmla="*/ 0 w 5840730"/>
              <a:gd name="connsiteY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028621 w 5840730"/>
              <a:gd name="connsiteY3" fmla="*/ 6887937 h 6887937"/>
              <a:gd name="connsiteX4" fmla="*/ 0 w 5840730"/>
              <a:gd name="connsiteY4" fmla="*/ 6877051 h 6887937"/>
              <a:gd name="connsiteX5" fmla="*/ 0 w 5840730"/>
              <a:gd name="connsiteY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028621 w 5840730"/>
              <a:gd name="connsiteY4" fmla="*/ 6887937 h 6887937"/>
              <a:gd name="connsiteX5" fmla="*/ 0 w 5840730"/>
              <a:gd name="connsiteY5" fmla="*/ 6877051 h 6887937"/>
              <a:gd name="connsiteX6" fmla="*/ 0 w 5840730"/>
              <a:gd name="connsiteY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785360 w 5840730"/>
              <a:gd name="connsiteY4" fmla="*/ 3926535 h 6887937"/>
              <a:gd name="connsiteX5" fmla="*/ 4028621 w 5840730"/>
              <a:gd name="connsiteY5" fmla="*/ 6887937 h 6887937"/>
              <a:gd name="connsiteX6" fmla="*/ 0 w 5840730"/>
              <a:gd name="connsiteY6" fmla="*/ 6877051 h 6887937"/>
              <a:gd name="connsiteX7" fmla="*/ 0 w 5840730"/>
              <a:gd name="connsiteY7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22520 w 5840730"/>
              <a:gd name="connsiteY5" fmla="*/ 3415995 h 6887937"/>
              <a:gd name="connsiteX6" fmla="*/ 4785360 w 5840730"/>
              <a:gd name="connsiteY6" fmla="*/ 3926535 h 6887937"/>
              <a:gd name="connsiteX7" fmla="*/ 4028621 w 5840730"/>
              <a:gd name="connsiteY7" fmla="*/ 6887937 h 6887937"/>
              <a:gd name="connsiteX8" fmla="*/ 0 w 5840730"/>
              <a:gd name="connsiteY8" fmla="*/ 6877051 h 6887937"/>
              <a:gd name="connsiteX9" fmla="*/ 0 w 5840730"/>
              <a:gd name="connsiteY9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4922520 w 5840730"/>
              <a:gd name="connsiteY6" fmla="*/ 3415995 h 6887937"/>
              <a:gd name="connsiteX7" fmla="*/ 4785360 w 5840730"/>
              <a:gd name="connsiteY7" fmla="*/ 3926535 h 6887937"/>
              <a:gd name="connsiteX8" fmla="*/ 4028621 w 5840730"/>
              <a:gd name="connsiteY8" fmla="*/ 6887937 h 6887937"/>
              <a:gd name="connsiteX9" fmla="*/ 0 w 5840730"/>
              <a:gd name="connsiteY9" fmla="*/ 6877051 h 6887937"/>
              <a:gd name="connsiteX10" fmla="*/ 0 w 5840730"/>
              <a:gd name="connsiteY10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922520 w 5840730"/>
              <a:gd name="connsiteY7" fmla="*/ 341599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457700 w 5840730"/>
              <a:gd name="connsiteY7" fmla="*/ 384271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213860 w 5840730"/>
              <a:gd name="connsiteY7" fmla="*/ 4757115 h 6887937"/>
              <a:gd name="connsiteX8" fmla="*/ 4457700 w 5840730"/>
              <a:gd name="connsiteY8" fmla="*/ 3842715 h 6887937"/>
              <a:gd name="connsiteX9" fmla="*/ 4785360 w 5840730"/>
              <a:gd name="connsiteY9" fmla="*/ 3926535 h 6887937"/>
              <a:gd name="connsiteX10" fmla="*/ 4028621 w 5840730"/>
              <a:gd name="connsiteY10" fmla="*/ 6887937 h 6887937"/>
              <a:gd name="connsiteX11" fmla="*/ 0 w 5840730"/>
              <a:gd name="connsiteY11" fmla="*/ 6877051 h 6887937"/>
              <a:gd name="connsiteX12" fmla="*/ 0 w 5840730"/>
              <a:gd name="connsiteY12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37760 w 5840730"/>
              <a:gd name="connsiteY5" fmla="*/ 16100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5681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33950 w 5840730"/>
              <a:gd name="connsiteY3" fmla="*/ 273781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61560 w 5840730"/>
              <a:gd name="connsiteY3" fmla="*/ 29435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42510 w 5840730"/>
              <a:gd name="connsiteY3" fmla="*/ 30197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560570 w 5840730"/>
              <a:gd name="connsiteY11" fmla="*/ 412084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09160 w 5840730"/>
              <a:gd name="connsiteY11" fmla="*/ 363316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655820 w 5840730"/>
              <a:gd name="connsiteY6" fmla="*/ 1770075 h 6887937"/>
              <a:gd name="connsiteX7" fmla="*/ 3893820 w 5840730"/>
              <a:gd name="connsiteY7" fmla="*/ 4688535 h 6887937"/>
              <a:gd name="connsiteX8" fmla="*/ 3992880 w 5840730"/>
              <a:gd name="connsiteY8" fmla="*/ 490570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3893820 w 5840730"/>
              <a:gd name="connsiteY6" fmla="*/ 4688535 h 6887937"/>
              <a:gd name="connsiteX7" fmla="*/ 3992880 w 5840730"/>
              <a:gd name="connsiteY7" fmla="*/ 490570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686300 w 5840730"/>
              <a:gd name="connsiteY10" fmla="*/ 371317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3893820 w 5840730"/>
              <a:gd name="connsiteY5" fmla="*/ 4688535 h 6887937"/>
              <a:gd name="connsiteX6" fmla="*/ 3992880 w 5840730"/>
              <a:gd name="connsiteY6" fmla="*/ 4905705 h 6887937"/>
              <a:gd name="connsiteX7" fmla="*/ 4213860 w 5840730"/>
              <a:gd name="connsiteY7" fmla="*/ 4757115 h 6887937"/>
              <a:gd name="connsiteX8" fmla="*/ 4457700 w 5840730"/>
              <a:gd name="connsiteY8" fmla="*/ 3842715 h 6887937"/>
              <a:gd name="connsiteX9" fmla="*/ 4686300 w 5840730"/>
              <a:gd name="connsiteY9" fmla="*/ 371317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3893820 w 5840730"/>
              <a:gd name="connsiteY4" fmla="*/ 4688535 h 6887937"/>
              <a:gd name="connsiteX5" fmla="*/ 3992880 w 5840730"/>
              <a:gd name="connsiteY5" fmla="*/ 4905705 h 6887937"/>
              <a:gd name="connsiteX6" fmla="*/ 4213860 w 5840730"/>
              <a:gd name="connsiteY6" fmla="*/ 4757115 h 6887937"/>
              <a:gd name="connsiteX7" fmla="*/ 4457700 w 5840730"/>
              <a:gd name="connsiteY7" fmla="*/ 3842715 h 6887937"/>
              <a:gd name="connsiteX8" fmla="*/ 4686300 w 5840730"/>
              <a:gd name="connsiteY8" fmla="*/ 3713175 h 6887937"/>
              <a:gd name="connsiteX9" fmla="*/ 4785360 w 5840730"/>
              <a:gd name="connsiteY9" fmla="*/ 3926535 h 6887937"/>
              <a:gd name="connsiteX10" fmla="*/ 4028621 w 5840730"/>
              <a:gd name="connsiteY10" fmla="*/ 6887937 h 6887937"/>
              <a:gd name="connsiteX11" fmla="*/ 0 w 5840730"/>
              <a:gd name="connsiteY11" fmla="*/ 6877051 h 6887937"/>
              <a:gd name="connsiteX12" fmla="*/ 0 w 5840730"/>
              <a:gd name="connsiteY12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3893820 w 5840730"/>
              <a:gd name="connsiteY3" fmla="*/ 4688535 h 6887937"/>
              <a:gd name="connsiteX4" fmla="*/ 3992880 w 5840730"/>
              <a:gd name="connsiteY4" fmla="*/ 4905705 h 6887937"/>
              <a:gd name="connsiteX5" fmla="*/ 4213860 w 5840730"/>
              <a:gd name="connsiteY5" fmla="*/ 4757115 h 6887937"/>
              <a:gd name="connsiteX6" fmla="*/ 4457700 w 5840730"/>
              <a:gd name="connsiteY6" fmla="*/ 3842715 h 6887937"/>
              <a:gd name="connsiteX7" fmla="*/ 4686300 w 5840730"/>
              <a:gd name="connsiteY7" fmla="*/ 371317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3893820 w 5840730"/>
              <a:gd name="connsiteY2" fmla="*/ 4688535 h 6887937"/>
              <a:gd name="connsiteX3" fmla="*/ 3992880 w 5840730"/>
              <a:gd name="connsiteY3" fmla="*/ 4905705 h 6887937"/>
              <a:gd name="connsiteX4" fmla="*/ 4213860 w 5840730"/>
              <a:gd name="connsiteY4" fmla="*/ 4757115 h 6887937"/>
              <a:gd name="connsiteX5" fmla="*/ 4457700 w 5840730"/>
              <a:gd name="connsiteY5" fmla="*/ 3842715 h 6887937"/>
              <a:gd name="connsiteX6" fmla="*/ 4686300 w 5840730"/>
              <a:gd name="connsiteY6" fmla="*/ 3713175 h 6887937"/>
              <a:gd name="connsiteX7" fmla="*/ 4785360 w 5840730"/>
              <a:gd name="connsiteY7" fmla="*/ 3926535 h 6887937"/>
              <a:gd name="connsiteX8" fmla="*/ 4028621 w 5840730"/>
              <a:gd name="connsiteY8" fmla="*/ 6887937 h 6887937"/>
              <a:gd name="connsiteX9" fmla="*/ 0 w 5840730"/>
              <a:gd name="connsiteY9" fmla="*/ 6877051 h 6887937"/>
              <a:gd name="connsiteX10" fmla="*/ 0 w 5840730"/>
              <a:gd name="connsiteY10" fmla="*/ 0 h 6887937"/>
              <a:gd name="connsiteX0" fmla="*/ 0 w 4790753"/>
              <a:gd name="connsiteY0" fmla="*/ 0 h 6887937"/>
              <a:gd name="connsiteX1" fmla="*/ 2674743 w 4790753"/>
              <a:gd name="connsiteY1" fmla="*/ 49345 h 6887937"/>
              <a:gd name="connsiteX2" fmla="*/ 3893820 w 4790753"/>
              <a:gd name="connsiteY2" fmla="*/ 4688535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97763 w 4790753"/>
              <a:gd name="connsiteY1" fmla="*/ 0 h 6887937"/>
              <a:gd name="connsiteX2" fmla="*/ 3893820 w 4790753"/>
              <a:gd name="connsiteY2" fmla="*/ 4688535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97763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310950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412040 w 4790753"/>
              <a:gd name="connsiteY2" fmla="*/ 3464777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244891 w 4790753"/>
              <a:gd name="connsiteY2" fmla="*/ 3464778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392375 w 4790753"/>
              <a:gd name="connsiteY2" fmla="*/ 3464779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392375 w 5110169"/>
              <a:gd name="connsiteY2" fmla="*/ 3464779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66000 w 5110169"/>
              <a:gd name="connsiteY2" fmla="*/ 4629324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16839 w 5110169"/>
              <a:gd name="connsiteY2" fmla="*/ 4550372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589019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53550 w 5110169"/>
              <a:gd name="connsiteY3" fmla="*/ 5034002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53550 w 5110169"/>
              <a:gd name="connsiteY3" fmla="*/ 5300466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4042040 w 5110169"/>
              <a:gd name="connsiteY3" fmla="*/ 5566930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05329 w 5110169"/>
              <a:gd name="connsiteY2" fmla="*/ 4974740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75832 w 5110169"/>
              <a:gd name="connsiteY2" fmla="*/ 5033954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198620 w 5110169"/>
              <a:gd name="connsiteY7" fmla="*/ 4133044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251960 w 5110169"/>
              <a:gd name="connsiteY7" fmla="*/ 4071856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030921"/>
              <a:gd name="connsiteY0" fmla="*/ 0 h 6877051"/>
              <a:gd name="connsiteX1" fmla="*/ 2487931 w 5030921"/>
              <a:gd name="connsiteY1" fmla="*/ 0 h 6877051"/>
              <a:gd name="connsiteX2" fmla="*/ 3834825 w 5030921"/>
              <a:gd name="connsiteY2" fmla="*/ 5142514 h 6877051"/>
              <a:gd name="connsiteX3" fmla="*/ 4074118 w 5030921"/>
              <a:gd name="connsiteY3" fmla="*/ 5314407 h 6877051"/>
              <a:gd name="connsiteX4" fmla="*/ 4168140 w 5030921"/>
              <a:gd name="connsiteY4" fmla="*/ 5055407 h 6877051"/>
              <a:gd name="connsiteX5" fmla="*/ 3935730 w 5030921"/>
              <a:gd name="connsiteY5" fmla="*/ 4175425 h 6877051"/>
              <a:gd name="connsiteX6" fmla="*/ 4061460 w 5030921"/>
              <a:gd name="connsiteY6" fmla="*/ 3931157 h 6877051"/>
              <a:gd name="connsiteX7" fmla="*/ 4251960 w 5030921"/>
              <a:gd name="connsiteY7" fmla="*/ 4071856 h 6877051"/>
              <a:gd name="connsiteX8" fmla="*/ 5030921 w 5030921"/>
              <a:gd name="connsiteY8" fmla="*/ 6875699 h 6877051"/>
              <a:gd name="connsiteX9" fmla="*/ 0 w 5030921"/>
              <a:gd name="connsiteY9" fmla="*/ 6877051 h 6877051"/>
              <a:gd name="connsiteX10" fmla="*/ 0 w 5030921"/>
              <a:gd name="connsiteY10" fmla="*/ 0 h 6877051"/>
              <a:gd name="connsiteX0" fmla="*/ 0 w 4963865"/>
              <a:gd name="connsiteY0" fmla="*/ 0 h 6877051"/>
              <a:gd name="connsiteX1" fmla="*/ 2487931 w 4963865"/>
              <a:gd name="connsiteY1" fmla="*/ 0 h 6877051"/>
              <a:gd name="connsiteX2" fmla="*/ 3834825 w 4963865"/>
              <a:gd name="connsiteY2" fmla="*/ 5142514 h 6877051"/>
              <a:gd name="connsiteX3" fmla="*/ 4074118 w 4963865"/>
              <a:gd name="connsiteY3" fmla="*/ 5314407 h 6877051"/>
              <a:gd name="connsiteX4" fmla="*/ 4168140 w 4963865"/>
              <a:gd name="connsiteY4" fmla="*/ 5055407 h 6877051"/>
              <a:gd name="connsiteX5" fmla="*/ 3935730 w 4963865"/>
              <a:gd name="connsiteY5" fmla="*/ 4175425 h 6877051"/>
              <a:gd name="connsiteX6" fmla="*/ 4061460 w 4963865"/>
              <a:gd name="connsiteY6" fmla="*/ 3931157 h 6877051"/>
              <a:gd name="connsiteX7" fmla="*/ 4251960 w 4963865"/>
              <a:gd name="connsiteY7" fmla="*/ 4071856 h 6877051"/>
              <a:gd name="connsiteX8" fmla="*/ 4963865 w 4963865"/>
              <a:gd name="connsiteY8" fmla="*/ 6875699 h 6877051"/>
              <a:gd name="connsiteX9" fmla="*/ 0 w 4963865"/>
              <a:gd name="connsiteY9" fmla="*/ 6877051 h 6877051"/>
              <a:gd name="connsiteX10" fmla="*/ 0 w 4963865"/>
              <a:gd name="connsiteY10" fmla="*/ 0 h 6877051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024825" h="6881818">
                <a:moveTo>
                  <a:pt x="0" y="0"/>
                </a:moveTo>
                <a:lnTo>
                  <a:pt x="2487931" y="0"/>
                </a:lnTo>
                <a:lnTo>
                  <a:pt x="3834825" y="5142514"/>
                </a:lnTo>
                <a:cubicBezTo>
                  <a:pt x="3851116" y="5182666"/>
                  <a:pt x="3878538" y="5351369"/>
                  <a:pt x="4048718" y="5314407"/>
                </a:cubicBezTo>
                <a:cubicBezTo>
                  <a:pt x="4218898" y="5277445"/>
                  <a:pt x="4184015" y="5205230"/>
                  <a:pt x="4168140" y="5055407"/>
                </a:cubicBezTo>
                <a:lnTo>
                  <a:pt x="3935730" y="4175425"/>
                </a:lnTo>
                <a:cubicBezTo>
                  <a:pt x="3924300" y="4083966"/>
                  <a:pt x="3902710" y="3989870"/>
                  <a:pt x="4061460" y="3941355"/>
                </a:cubicBezTo>
                <a:cubicBezTo>
                  <a:pt x="4194810" y="3923207"/>
                  <a:pt x="4213860" y="4007005"/>
                  <a:pt x="4251960" y="4071856"/>
                </a:cubicBezTo>
                <a:lnTo>
                  <a:pt x="5024825" y="6881818"/>
                </a:lnTo>
                <a:lnTo>
                  <a:pt x="0" y="6877051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</p:spPr>
        <p:txBody>
          <a:bodyPr anchor="ctr"/>
          <a:lstStyle>
            <a:lvl1pPr algn="ctr">
              <a:defRPr baseline="-25000"/>
            </a:lvl1pPr>
          </a:lstStyle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96322" y="320040"/>
            <a:ext cx="6732237" cy="1017147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3600" spc="1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Add title here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5E91AD6-E4A6-F082-0E76-DAF7D57B516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24242" y="1749479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5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/>
              <a:t>o1.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B00516E-9699-821C-0371-67A8478E101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43379" y="1749479"/>
            <a:ext cx="5885179" cy="533400"/>
          </a:xfrm>
        </p:spPr>
        <p:txBody>
          <a:bodyPr bIns="0" anchor="b"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7C72C187-9B88-8558-E9E7-CA189DF0EF3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24242" y="2378035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/>
              <a:t>o2.</a:t>
            </a: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9366E515-A368-5E2D-8A9F-6BDBB76BC87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643379" y="2378035"/>
            <a:ext cx="5885179" cy="533400"/>
          </a:xfrm>
        </p:spPr>
        <p:txBody>
          <a:bodyPr bIns="0" anchor="b"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1F522536-6FE3-2618-BC24-8C518818587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24242" y="3006909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/>
              <a:t>o3.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89C1155B-B06D-77D5-B3DC-9CEAEDF2D6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643379" y="3009613"/>
            <a:ext cx="5885179" cy="533400"/>
          </a:xfrm>
        </p:spPr>
        <p:txBody>
          <a:bodyPr bIns="0" anchor="b"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F3A36BC1-799A-6623-E5E3-1190C0C7C47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24242" y="3635783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/>
              <a:t>o4.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92954362-36EF-4B42-19C7-6132A7E2A87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643379" y="3638169"/>
            <a:ext cx="5885179" cy="533400"/>
          </a:xfrm>
        </p:spPr>
        <p:txBody>
          <a:bodyPr bIns="0" anchor="b"/>
          <a:lstStyle>
            <a:lvl1pPr marL="0" indent="0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9EF1DED4-DCEF-D1F3-17B9-BC29651F7DE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24242" y="4264656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/>
              <a:t>o5.</a:t>
            </a:r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A57B871C-EE51-327F-62B1-79B005BD932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43379" y="4269747"/>
            <a:ext cx="5885179" cy="533400"/>
          </a:xfrm>
        </p:spPr>
        <p:txBody>
          <a:bodyPr bIns="0" anchor="b"/>
          <a:lstStyle>
            <a:lvl1pPr marL="0" indent="0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/>
              <a:t>Click to add text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01359A1-A1B1-9DC6-08B9-8042E7FBA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6889763" y="0"/>
            <a:ext cx="1822122" cy="6871447"/>
          </a:xfrm>
          <a:prstGeom prst="line">
            <a:avLst/>
          </a:prstGeom>
          <a:ln w="222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ooter Placeholder 8">
            <a:extLst>
              <a:ext uri="{FF2B5EF4-FFF2-40B4-BE49-F238E27FC236}">
                <a16:creationId xmlns:a16="http://schemas.microsoft.com/office/drawing/2014/main" id="{28D89004-F984-BB7D-2489-E7EC551298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24241" y="6290774"/>
            <a:ext cx="6637071" cy="365125"/>
          </a:xfrm>
          <a:prstGeom prst="rect">
            <a:avLst/>
          </a:prstGeom>
        </p:spPr>
        <p:txBody>
          <a:bodyPr/>
          <a:lstStyle>
            <a:lvl1pPr>
              <a:defRPr sz="1100" b="0" i="0" cap="all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Add footer here</a:t>
            </a:r>
          </a:p>
        </p:txBody>
      </p:sp>
      <p:sp>
        <p:nvSpPr>
          <p:cNvPr id="21" name="Slide Number Placeholder 9">
            <a:extLst>
              <a:ext uri="{FF2B5EF4-FFF2-40B4-BE49-F238E27FC236}">
                <a16:creationId xmlns:a16="http://schemas.microsoft.com/office/drawing/2014/main" id="{E2790754-E9EF-9F79-825B-5AB348DFA6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68546" y="6290774"/>
            <a:ext cx="617912" cy="365125"/>
          </a:xfrm>
          <a:prstGeom prst="rect">
            <a:avLst/>
          </a:prstGeom>
        </p:spPr>
        <p:txBody>
          <a:bodyPr/>
          <a:lstStyle>
            <a:lvl1pPr algn="r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5338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- Topic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7B8C35C0-4758-2887-0763-E78795846C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3537" y="-1946"/>
            <a:ext cx="3601340" cy="6881814"/>
          </a:xfrm>
          <a:custGeom>
            <a:avLst/>
            <a:gdLst>
              <a:gd name="connsiteX0" fmla="*/ 3601340 w 3601340"/>
              <a:gd name="connsiteY0" fmla="*/ 0 h 6881814"/>
              <a:gd name="connsiteX1" fmla="*/ 0 w 3601340"/>
              <a:gd name="connsiteY1" fmla="*/ 0 h 6881814"/>
              <a:gd name="connsiteX2" fmla="*/ 0 w 3601340"/>
              <a:gd name="connsiteY2" fmla="*/ 6881815 h 6881814"/>
              <a:gd name="connsiteX3" fmla="*/ 1064235 w 3601340"/>
              <a:gd name="connsiteY3" fmla="*/ 6881815 h 6881814"/>
              <a:gd name="connsiteX4" fmla="*/ 1441045 w 3601340"/>
              <a:gd name="connsiteY4" fmla="*/ 5490188 h 6881814"/>
              <a:gd name="connsiteX5" fmla="*/ 1835678 w 3601340"/>
              <a:gd name="connsiteY5" fmla="*/ 4034957 h 6881814"/>
              <a:gd name="connsiteX6" fmla="*/ 2045724 w 3601340"/>
              <a:gd name="connsiteY6" fmla="*/ 3914112 h 6881814"/>
              <a:gd name="connsiteX7" fmla="*/ 2166660 w 3601340"/>
              <a:gd name="connsiteY7" fmla="*/ 4124001 h 6881814"/>
              <a:gd name="connsiteX8" fmla="*/ 1906966 w 3601340"/>
              <a:gd name="connsiteY8" fmla="*/ 5081858 h 6881814"/>
              <a:gd name="connsiteX9" fmla="*/ 2027902 w 3601340"/>
              <a:gd name="connsiteY9" fmla="*/ 5291747 h 6881814"/>
              <a:gd name="connsiteX10" fmla="*/ 2227765 w 3601340"/>
              <a:gd name="connsiteY10" fmla="*/ 5198887 h 6881814"/>
              <a:gd name="connsiteX11" fmla="*/ 2570204 w 3601340"/>
              <a:gd name="connsiteY11" fmla="*/ 3923016 h 6881814"/>
              <a:gd name="connsiteX12" fmla="*/ 2602029 w 3601340"/>
              <a:gd name="connsiteY12" fmla="*/ 3799627 h 6881814"/>
              <a:gd name="connsiteX13" fmla="*/ 3601340 w 3601340"/>
              <a:gd name="connsiteY13" fmla="*/ 0 h 6881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601340" h="6881814">
                <a:moveTo>
                  <a:pt x="3601340" y="0"/>
                </a:moveTo>
                <a:lnTo>
                  <a:pt x="0" y="0"/>
                </a:lnTo>
                <a:lnTo>
                  <a:pt x="0" y="6881815"/>
                </a:lnTo>
                <a:lnTo>
                  <a:pt x="1064235" y="6881815"/>
                </a:lnTo>
                <a:lnTo>
                  <a:pt x="1441045" y="5490188"/>
                </a:lnTo>
                <a:lnTo>
                  <a:pt x="1835678" y="4034957"/>
                </a:lnTo>
                <a:cubicBezTo>
                  <a:pt x="1859865" y="3943369"/>
                  <a:pt x="1954068" y="3889943"/>
                  <a:pt x="2045724" y="3914112"/>
                </a:cubicBezTo>
                <a:cubicBezTo>
                  <a:pt x="2137381" y="3938281"/>
                  <a:pt x="2190847" y="4032413"/>
                  <a:pt x="2166660" y="4124001"/>
                </a:cubicBezTo>
                <a:lnTo>
                  <a:pt x="1906966" y="5081858"/>
                </a:lnTo>
                <a:cubicBezTo>
                  <a:pt x="1882779" y="5173446"/>
                  <a:pt x="1936246" y="5267578"/>
                  <a:pt x="2027902" y="5291747"/>
                </a:cubicBezTo>
                <a:cubicBezTo>
                  <a:pt x="2109375" y="5313372"/>
                  <a:pt x="2193393" y="5272666"/>
                  <a:pt x="2227765" y="5198887"/>
                </a:cubicBezTo>
                <a:lnTo>
                  <a:pt x="2570204" y="3923016"/>
                </a:lnTo>
                <a:lnTo>
                  <a:pt x="2602029" y="3799627"/>
                </a:lnTo>
                <a:lnTo>
                  <a:pt x="3601340" y="0"/>
                </a:lnTo>
                <a:close/>
              </a:path>
            </a:pathLst>
          </a:custGeom>
          <a:solidFill>
            <a:srgbClr val="FFFFFF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F200699-2797-D741-1EC1-B83FCA4B197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 flipH="1">
            <a:off x="7163691" y="0"/>
            <a:ext cx="5024825" cy="6858000"/>
          </a:xfrm>
          <a:custGeom>
            <a:avLst/>
            <a:gdLst>
              <a:gd name="connsiteX0" fmla="*/ 0 w 6064250"/>
              <a:gd name="connsiteY0" fmla="*/ 0 h 6877051"/>
              <a:gd name="connsiteX1" fmla="*/ 606425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6064250"/>
              <a:gd name="connsiteY0" fmla="*/ 0 h 6877051"/>
              <a:gd name="connsiteX1" fmla="*/ 584073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4028621 w 5840730"/>
              <a:gd name="connsiteY2" fmla="*/ 6887937 h 6887937"/>
              <a:gd name="connsiteX3" fmla="*/ 0 w 5840730"/>
              <a:gd name="connsiteY3" fmla="*/ 6877051 h 6887937"/>
              <a:gd name="connsiteX4" fmla="*/ 0 w 5840730"/>
              <a:gd name="connsiteY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028621 w 5840730"/>
              <a:gd name="connsiteY3" fmla="*/ 6887937 h 6887937"/>
              <a:gd name="connsiteX4" fmla="*/ 0 w 5840730"/>
              <a:gd name="connsiteY4" fmla="*/ 6877051 h 6887937"/>
              <a:gd name="connsiteX5" fmla="*/ 0 w 5840730"/>
              <a:gd name="connsiteY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028621 w 5840730"/>
              <a:gd name="connsiteY4" fmla="*/ 6887937 h 6887937"/>
              <a:gd name="connsiteX5" fmla="*/ 0 w 5840730"/>
              <a:gd name="connsiteY5" fmla="*/ 6877051 h 6887937"/>
              <a:gd name="connsiteX6" fmla="*/ 0 w 5840730"/>
              <a:gd name="connsiteY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785360 w 5840730"/>
              <a:gd name="connsiteY4" fmla="*/ 3926535 h 6887937"/>
              <a:gd name="connsiteX5" fmla="*/ 4028621 w 5840730"/>
              <a:gd name="connsiteY5" fmla="*/ 6887937 h 6887937"/>
              <a:gd name="connsiteX6" fmla="*/ 0 w 5840730"/>
              <a:gd name="connsiteY6" fmla="*/ 6877051 h 6887937"/>
              <a:gd name="connsiteX7" fmla="*/ 0 w 5840730"/>
              <a:gd name="connsiteY7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22520 w 5840730"/>
              <a:gd name="connsiteY5" fmla="*/ 3415995 h 6887937"/>
              <a:gd name="connsiteX6" fmla="*/ 4785360 w 5840730"/>
              <a:gd name="connsiteY6" fmla="*/ 3926535 h 6887937"/>
              <a:gd name="connsiteX7" fmla="*/ 4028621 w 5840730"/>
              <a:gd name="connsiteY7" fmla="*/ 6887937 h 6887937"/>
              <a:gd name="connsiteX8" fmla="*/ 0 w 5840730"/>
              <a:gd name="connsiteY8" fmla="*/ 6877051 h 6887937"/>
              <a:gd name="connsiteX9" fmla="*/ 0 w 5840730"/>
              <a:gd name="connsiteY9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4922520 w 5840730"/>
              <a:gd name="connsiteY6" fmla="*/ 3415995 h 6887937"/>
              <a:gd name="connsiteX7" fmla="*/ 4785360 w 5840730"/>
              <a:gd name="connsiteY7" fmla="*/ 3926535 h 6887937"/>
              <a:gd name="connsiteX8" fmla="*/ 4028621 w 5840730"/>
              <a:gd name="connsiteY8" fmla="*/ 6887937 h 6887937"/>
              <a:gd name="connsiteX9" fmla="*/ 0 w 5840730"/>
              <a:gd name="connsiteY9" fmla="*/ 6877051 h 6887937"/>
              <a:gd name="connsiteX10" fmla="*/ 0 w 5840730"/>
              <a:gd name="connsiteY10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922520 w 5840730"/>
              <a:gd name="connsiteY7" fmla="*/ 341599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457700 w 5840730"/>
              <a:gd name="connsiteY7" fmla="*/ 384271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213860 w 5840730"/>
              <a:gd name="connsiteY7" fmla="*/ 4757115 h 6887937"/>
              <a:gd name="connsiteX8" fmla="*/ 4457700 w 5840730"/>
              <a:gd name="connsiteY8" fmla="*/ 3842715 h 6887937"/>
              <a:gd name="connsiteX9" fmla="*/ 4785360 w 5840730"/>
              <a:gd name="connsiteY9" fmla="*/ 3926535 h 6887937"/>
              <a:gd name="connsiteX10" fmla="*/ 4028621 w 5840730"/>
              <a:gd name="connsiteY10" fmla="*/ 6887937 h 6887937"/>
              <a:gd name="connsiteX11" fmla="*/ 0 w 5840730"/>
              <a:gd name="connsiteY11" fmla="*/ 6877051 h 6887937"/>
              <a:gd name="connsiteX12" fmla="*/ 0 w 5840730"/>
              <a:gd name="connsiteY12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37760 w 5840730"/>
              <a:gd name="connsiteY5" fmla="*/ 16100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5681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33950 w 5840730"/>
              <a:gd name="connsiteY3" fmla="*/ 273781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61560 w 5840730"/>
              <a:gd name="connsiteY3" fmla="*/ 29435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42510 w 5840730"/>
              <a:gd name="connsiteY3" fmla="*/ 30197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560570 w 5840730"/>
              <a:gd name="connsiteY11" fmla="*/ 412084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09160 w 5840730"/>
              <a:gd name="connsiteY11" fmla="*/ 363316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655820 w 5840730"/>
              <a:gd name="connsiteY6" fmla="*/ 1770075 h 6887937"/>
              <a:gd name="connsiteX7" fmla="*/ 3893820 w 5840730"/>
              <a:gd name="connsiteY7" fmla="*/ 4688535 h 6887937"/>
              <a:gd name="connsiteX8" fmla="*/ 3992880 w 5840730"/>
              <a:gd name="connsiteY8" fmla="*/ 490570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3893820 w 5840730"/>
              <a:gd name="connsiteY6" fmla="*/ 4688535 h 6887937"/>
              <a:gd name="connsiteX7" fmla="*/ 3992880 w 5840730"/>
              <a:gd name="connsiteY7" fmla="*/ 490570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686300 w 5840730"/>
              <a:gd name="connsiteY10" fmla="*/ 371317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3893820 w 5840730"/>
              <a:gd name="connsiteY5" fmla="*/ 4688535 h 6887937"/>
              <a:gd name="connsiteX6" fmla="*/ 3992880 w 5840730"/>
              <a:gd name="connsiteY6" fmla="*/ 4905705 h 6887937"/>
              <a:gd name="connsiteX7" fmla="*/ 4213860 w 5840730"/>
              <a:gd name="connsiteY7" fmla="*/ 4757115 h 6887937"/>
              <a:gd name="connsiteX8" fmla="*/ 4457700 w 5840730"/>
              <a:gd name="connsiteY8" fmla="*/ 3842715 h 6887937"/>
              <a:gd name="connsiteX9" fmla="*/ 4686300 w 5840730"/>
              <a:gd name="connsiteY9" fmla="*/ 371317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3893820 w 5840730"/>
              <a:gd name="connsiteY4" fmla="*/ 4688535 h 6887937"/>
              <a:gd name="connsiteX5" fmla="*/ 3992880 w 5840730"/>
              <a:gd name="connsiteY5" fmla="*/ 4905705 h 6887937"/>
              <a:gd name="connsiteX6" fmla="*/ 4213860 w 5840730"/>
              <a:gd name="connsiteY6" fmla="*/ 4757115 h 6887937"/>
              <a:gd name="connsiteX7" fmla="*/ 4457700 w 5840730"/>
              <a:gd name="connsiteY7" fmla="*/ 3842715 h 6887937"/>
              <a:gd name="connsiteX8" fmla="*/ 4686300 w 5840730"/>
              <a:gd name="connsiteY8" fmla="*/ 3713175 h 6887937"/>
              <a:gd name="connsiteX9" fmla="*/ 4785360 w 5840730"/>
              <a:gd name="connsiteY9" fmla="*/ 3926535 h 6887937"/>
              <a:gd name="connsiteX10" fmla="*/ 4028621 w 5840730"/>
              <a:gd name="connsiteY10" fmla="*/ 6887937 h 6887937"/>
              <a:gd name="connsiteX11" fmla="*/ 0 w 5840730"/>
              <a:gd name="connsiteY11" fmla="*/ 6877051 h 6887937"/>
              <a:gd name="connsiteX12" fmla="*/ 0 w 5840730"/>
              <a:gd name="connsiteY12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3893820 w 5840730"/>
              <a:gd name="connsiteY3" fmla="*/ 4688535 h 6887937"/>
              <a:gd name="connsiteX4" fmla="*/ 3992880 w 5840730"/>
              <a:gd name="connsiteY4" fmla="*/ 4905705 h 6887937"/>
              <a:gd name="connsiteX5" fmla="*/ 4213860 w 5840730"/>
              <a:gd name="connsiteY5" fmla="*/ 4757115 h 6887937"/>
              <a:gd name="connsiteX6" fmla="*/ 4457700 w 5840730"/>
              <a:gd name="connsiteY6" fmla="*/ 3842715 h 6887937"/>
              <a:gd name="connsiteX7" fmla="*/ 4686300 w 5840730"/>
              <a:gd name="connsiteY7" fmla="*/ 371317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3893820 w 5840730"/>
              <a:gd name="connsiteY2" fmla="*/ 4688535 h 6887937"/>
              <a:gd name="connsiteX3" fmla="*/ 3992880 w 5840730"/>
              <a:gd name="connsiteY3" fmla="*/ 4905705 h 6887937"/>
              <a:gd name="connsiteX4" fmla="*/ 4213860 w 5840730"/>
              <a:gd name="connsiteY4" fmla="*/ 4757115 h 6887937"/>
              <a:gd name="connsiteX5" fmla="*/ 4457700 w 5840730"/>
              <a:gd name="connsiteY5" fmla="*/ 3842715 h 6887937"/>
              <a:gd name="connsiteX6" fmla="*/ 4686300 w 5840730"/>
              <a:gd name="connsiteY6" fmla="*/ 3713175 h 6887937"/>
              <a:gd name="connsiteX7" fmla="*/ 4785360 w 5840730"/>
              <a:gd name="connsiteY7" fmla="*/ 3926535 h 6887937"/>
              <a:gd name="connsiteX8" fmla="*/ 4028621 w 5840730"/>
              <a:gd name="connsiteY8" fmla="*/ 6887937 h 6887937"/>
              <a:gd name="connsiteX9" fmla="*/ 0 w 5840730"/>
              <a:gd name="connsiteY9" fmla="*/ 6877051 h 6887937"/>
              <a:gd name="connsiteX10" fmla="*/ 0 w 5840730"/>
              <a:gd name="connsiteY10" fmla="*/ 0 h 6887937"/>
              <a:gd name="connsiteX0" fmla="*/ 0 w 4790753"/>
              <a:gd name="connsiteY0" fmla="*/ 0 h 6887937"/>
              <a:gd name="connsiteX1" fmla="*/ 2674743 w 4790753"/>
              <a:gd name="connsiteY1" fmla="*/ 49345 h 6887937"/>
              <a:gd name="connsiteX2" fmla="*/ 3893820 w 4790753"/>
              <a:gd name="connsiteY2" fmla="*/ 4688535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97763 w 4790753"/>
              <a:gd name="connsiteY1" fmla="*/ 0 h 6887937"/>
              <a:gd name="connsiteX2" fmla="*/ 3893820 w 4790753"/>
              <a:gd name="connsiteY2" fmla="*/ 4688535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97763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310950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412040 w 4790753"/>
              <a:gd name="connsiteY2" fmla="*/ 3464777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244891 w 4790753"/>
              <a:gd name="connsiteY2" fmla="*/ 3464778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392375 w 4790753"/>
              <a:gd name="connsiteY2" fmla="*/ 3464779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392375 w 5110169"/>
              <a:gd name="connsiteY2" fmla="*/ 3464779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66000 w 5110169"/>
              <a:gd name="connsiteY2" fmla="*/ 4629324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16839 w 5110169"/>
              <a:gd name="connsiteY2" fmla="*/ 4550372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589019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53550 w 5110169"/>
              <a:gd name="connsiteY3" fmla="*/ 5034002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53550 w 5110169"/>
              <a:gd name="connsiteY3" fmla="*/ 5300466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4042040 w 5110169"/>
              <a:gd name="connsiteY3" fmla="*/ 5566930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05329 w 5110169"/>
              <a:gd name="connsiteY2" fmla="*/ 4974740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75832 w 5110169"/>
              <a:gd name="connsiteY2" fmla="*/ 5033954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198620 w 5110169"/>
              <a:gd name="connsiteY7" fmla="*/ 4133044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251960 w 5110169"/>
              <a:gd name="connsiteY7" fmla="*/ 4071856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030921"/>
              <a:gd name="connsiteY0" fmla="*/ 0 h 6877051"/>
              <a:gd name="connsiteX1" fmla="*/ 2487931 w 5030921"/>
              <a:gd name="connsiteY1" fmla="*/ 0 h 6877051"/>
              <a:gd name="connsiteX2" fmla="*/ 3834825 w 5030921"/>
              <a:gd name="connsiteY2" fmla="*/ 5142514 h 6877051"/>
              <a:gd name="connsiteX3" fmla="*/ 4074118 w 5030921"/>
              <a:gd name="connsiteY3" fmla="*/ 5314407 h 6877051"/>
              <a:gd name="connsiteX4" fmla="*/ 4168140 w 5030921"/>
              <a:gd name="connsiteY4" fmla="*/ 5055407 h 6877051"/>
              <a:gd name="connsiteX5" fmla="*/ 3935730 w 5030921"/>
              <a:gd name="connsiteY5" fmla="*/ 4175425 h 6877051"/>
              <a:gd name="connsiteX6" fmla="*/ 4061460 w 5030921"/>
              <a:gd name="connsiteY6" fmla="*/ 3931157 h 6877051"/>
              <a:gd name="connsiteX7" fmla="*/ 4251960 w 5030921"/>
              <a:gd name="connsiteY7" fmla="*/ 4071856 h 6877051"/>
              <a:gd name="connsiteX8" fmla="*/ 5030921 w 5030921"/>
              <a:gd name="connsiteY8" fmla="*/ 6875699 h 6877051"/>
              <a:gd name="connsiteX9" fmla="*/ 0 w 5030921"/>
              <a:gd name="connsiteY9" fmla="*/ 6877051 h 6877051"/>
              <a:gd name="connsiteX10" fmla="*/ 0 w 5030921"/>
              <a:gd name="connsiteY10" fmla="*/ 0 h 6877051"/>
              <a:gd name="connsiteX0" fmla="*/ 0 w 4963865"/>
              <a:gd name="connsiteY0" fmla="*/ 0 h 6877051"/>
              <a:gd name="connsiteX1" fmla="*/ 2487931 w 4963865"/>
              <a:gd name="connsiteY1" fmla="*/ 0 h 6877051"/>
              <a:gd name="connsiteX2" fmla="*/ 3834825 w 4963865"/>
              <a:gd name="connsiteY2" fmla="*/ 5142514 h 6877051"/>
              <a:gd name="connsiteX3" fmla="*/ 4074118 w 4963865"/>
              <a:gd name="connsiteY3" fmla="*/ 5314407 h 6877051"/>
              <a:gd name="connsiteX4" fmla="*/ 4168140 w 4963865"/>
              <a:gd name="connsiteY4" fmla="*/ 5055407 h 6877051"/>
              <a:gd name="connsiteX5" fmla="*/ 3935730 w 4963865"/>
              <a:gd name="connsiteY5" fmla="*/ 4175425 h 6877051"/>
              <a:gd name="connsiteX6" fmla="*/ 4061460 w 4963865"/>
              <a:gd name="connsiteY6" fmla="*/ 3931157 h 6877051"/>
              <a:gd name="connsiteX7" fmla="*/ 4251960 w 4963865"/>
              <a:gd name="connsiteY7" fmla="*/ 4071856 h 6877051"/>
              <a:gd name="connsiteX8" fmla="*/ 4963865 w 4963865"/>
              <a:gd name="connsiteY8" fmla="*/ 6875699 h 6877051"/>
              <a:gd name="connsiteX9" fmla="*/ 0 w 4963865"/>
              <a:gd name="connsiteY9" fmla="*/ 6877051 h 6877051"/>
              <a:gd name="connsiteX10" fmla="*/ 0 w 4963865"/>
              <a:gd name="connsiteY10" fmla="*/ 0 h 6877051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024825" h="6881818">
                <a:moveTo>
                  <a:pt x="0" y="0"/>
                </a:moveTo>
                <a:lnTo>
                  <a:pt x="2487931" y="0"/>
                </a:lnTo>
                <a:lnTo>
                  <a:pt x="3834825" y="5142514"/>
                </a:lnTo>
                <a:cubicBezTo>
                  <a:pt x="3851116" y="5182666"/>
                  <a:pt x="3878538" y="5351369"/>
                  <a:pt x="4048718" y="5314407"/>
                </a:cubicBezTo>
                <a:cubicBezTo>
                  <a:pt x="4218898" y="5277445"/>
                  <a:pt x="4184015" y="5205230"/>
                  <a:pt x="4168140" y="5055407"/>
                </a:cubicBezTo>
                <a:lnTo>
                  <a:pt x="3935730" y="4175425"/>
                </a:lnTo>
                <a:cubicBezTo>
                  <a:pt x="3924300" y="4083966"/>
                  <a:pt x="3902710" y="3989870"/>
                  <a:pt x="4061460" y="3941355"/>
                </a:cubicBezTo>
                <a:cubicBezTo>
                  <a:pt x="4194810" y="3923207"/>
                  <a:pt x="4213860" y="4007005"/>
                  <a:pt x="4251960" y="4071856"/>
                </a:cubicBezTo>
                <a:lnTo>
                  <a:pt x="5024825" y="6881818"/>
                </a:lnTo>
                <a:lnTo>
                  <a:pt x="0" y="6877051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</p:spPr>
        <p:txBody>
          <a:bodyPr anchor="ctr"/>
          <a:lstStyle>
            <a:lvl1pPr algn="ctr">
              <a:defRPr baseline="-25000"/>
            </a:lvl1pPr>
          </a:lstStyle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96322" y="320040"/>
            <a:ext cx="6732237" cy="1017147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3600" spc="1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Add title here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5E91AD6-E4A6-F082-0E76-DAF7D57B516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24242" y="1749479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/>
              <a:t>o1.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B00516E-9699-821C-0371-67A8478E101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43379" y="1749479"/>
            <a:ext cx="5885179" cy="533400"/>
          </a:xfrm>
        </p:spPr>
        <p:txBody>
          <a:bodyPr bIns="0" anchor="b"/>
          <a:lstStyle>
            <a:lvl1pPr marL="0" indent="0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7C72C187-9B88-8558-E9E7-CA189DF0EF3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24242" y="2378035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5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/>
              <a:t>o2.</a:t>
            </a: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9366E515-A368-5E2D-8A9F-6BDBB76BC87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643379" y="2378035"/>
            <a:ext cx="5885179" cy="533400"/>
          </a:xfrm>
        </p:spPr>
        <p:txBody>
          <a:bodyPr bIns="0" anchor="b">
            <a:normAutofit/>
          </a:bodyPr>
          <a:lstStyle>
            <a:lvl1pPr marL="0" indent="0">
              <a:buNone/>
              <a:defRPr sz="2400"/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1F522536-6FE3-2618-BC24-8C518818587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24242" y="3006909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/>
              <a:t>o3.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89C1155B-B06D-77D5-B3DC-9CEAEDF2D6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643379" y="3009613"/>
            <a:ext cx="5885179" cy="533400"/>
          </a:xfrm>
        </p:spPr>
        <p:txBody>
          <a:bodyPr bIns="0" anchor="b"/>
          <a:lstStyle>
            <a:lvl1pPr marL="0" indent="0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F3A36BC1-799A-6623-E5E3-1190C0C7C47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24242" y="3635783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/>
              <a:t>o4.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92954362-36EF-4B42-19C7-6132A7E2A87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643379" y="3638169"/>
            <a:ext cx="5885179" cy="533400"/>
          </a:xfrm>
        </p:spPr>
        <p:txBody>
          <a:bodyPr bIns="0" anchor="b"/>
          <a:lstStyle>
            <a:lvl1pPr marL="0" indent="0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9EF1DED4-DCEF-D1F3-17B9-BC29651F7DE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24242" y="4264656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/>
              <a:t>o5.</a:t>
            </a:r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A57B871C-EE51-327F-62B1-79B005BD932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43379" y="4269747"/>
            <a:ext cx="5885179" cy="533400"/>
          </a:xfrm>
        </p:spPr>
        <p:txBody>
          <a:bodyPr bIns="0" anchor="b"/>
          <a:lstStyle>
            <a:lvl1pPr marL="0" indent="0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/>
              <a:t>Click to add text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01359A1-A1B1-9DC6-08B9-8042E7FBA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6889763" y="0"/>
            <a:ext cx="1822122" cy="6871447"/>
          </a:xfrm>
          <a:prstGeom prst="line">
            <a:avLst/>
          </a:prstGeom>
          <a:ln w="222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ooter Placeholder 8">
            <a:extLst>
              <a:ext uri="{FF2B5EF4-FFF2-40B4-BE49-F238E27FC236}">
                <a16:creationId xmlns:a16="http://schemas.microsoft.com/office/drawing/2014/main" id="{28D89004-F984-BB7D-2489-E7EC551298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24241" y="6290774"/>
            <a:ext cx="6637071" cy="365125"/>
          </a:xfrm>
          <a:prstGeom prst="rect">
            <a:avLst/>
          </a:prstGeom>
        </p:spPr>
        <p:txBody>
          <a:bodyPr/>
          <a:lstStyle>
            <a:lvl1pPr>
              <a:defRPr sz="1100" b="0" i="0" cap="all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Add footer here</a:t>
            </a:r>
          </a:p>
        </p:txBody>
      </p:sp>
      <p:sp>
        <p:nvSpPr>
          <p:cNvPr id="21" name="Slide Number Placeholder 9">
            <a:extLst>
              <a:ext uri="{FF2B5EF4-FFF2-40B4-BE49-F238E27FC236}">
                <a16:creationId xmlns:a16="http://schemas.microsoft.com/office/drawing/2014/main" id="{E2790754-E9EF-9F79-825B-5AB348DFA6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68546" y="6290774"/>
            <a:ext cx="617912" cy="365125"/>
          </a:xfrm>
          <a:prstGeom prst="rect">
            <a:avLst/>
          </a:prstGeom>
        </p:spPr>
        <p:txBody>
          <a:bodyPr/>
          <a:lstStyle>
            <a:lvl1pPr algn="r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3725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- Topic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7B8C35C0-4758-2887-0763-E78795846C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3537" y="-1946"/>
            <a:ext cx="3601340" cy="6881814"/>
          </a:xfrm>
          <a:custGeom>
            <a:avLst/>
            <a:gdLst>
              <a:gd name="connsiteX0" fmla="*/ 3601340 w 3601340"/>
              <a:gd name="connsiteY0" fmla="*/ 0 h 6881814"/>
              <a:gd name="connsiteX1" fmla="*/ 0 w 3601340"/>
              <a:gd name="connsiteY1" fmla="*/ 0 h 6881814"/>
              <a:gd name="connsiteX2" fmla="*/ 0 w 3601340"/>
              <a:gd name="connsiteY2" fmla="*/ 6881815 h 6881814"/>
              <a:gd name="connsiteX3" fmla="*/ 1064235 w 3601340"/>
              <a:gd name="connsiteY3" fmla="*/ 6881815 h 6881814"/>
              <a:gd name="connsiteX4" fmla="*/ 1441045 w 3601340"/>
              <a:gd name="connsiteY4" fmla="*/ 5490188 h 6881814"/>
              <a:gd name="connsiteX5" fmla="*/ 1835678 w 3601340"/>
              <a:gd name="connsiteY5" fmla="*/ 4034957 h 6881814"/>
              <a:gd name="connsiteX6" fmla="*/ 2045724 w 3601340"/>
              <a:gd name="connsiteY6" fmla="*/ 3914112 h 6881814"/>
              <a:gd name="connsiteX7" fmla="*/ 2166660 w 3601340"/>
              <a:gd name="connsiteY7" fmla="*/ 4124001 h 6881814"/>
              <a:gd name="connsiteX8" fmla="*/ 1906966 w 3601340"/>
              <a:gd name="connsiteY8" fmla="*/ 5081858 h 6881814"/>
              <a:gd name="connsiteX9" fmla="*/ 2027902 w 3601340"/>
              <a:gd name="connsiteY9" fmla="*/ 5291747 h 6881814"/>
              <a:gd name="connsiteX10" fmla="*/ 2227765 w 3601340"/>
              <a:gd name="connsiteY10" fmla="*/ 5198887 h 6881814"/>
              <a:gd name="connsiteX11" fmla="*/ 2570204 w 3601340"/>
              <a:gd name="connsiteY11" fmla="*/ 3923016 h 6881814"/>
              <a:gd name="connsiteX12" fmla="*/ 2602029 w 3601340"/>
              <a:gd name="connsiteY12" fmla="*/ 3799627 h 6881814"/>
              <a:gd name="connsiteX13" fmla="*/ 3601340 w 3601340"/>
              <a:gd name="connsiteY13" fmla="*/ 0 h 6881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601340" h="6881814">
                <a:moveTo>
                  <a:pt x="3601340" y="0"/>
                </a:moveTo>
                <a:lnTo>
                  <a:pt x="0" y="0"/>
                </a:lnTo>
                <a:lnTo>
                  <a:pt x="0" y="6881815"/>
                </a:lnTo>
                <a:lnTo>
                  <a:pt x="1064235" y="6881815"/>
                </a:lnTo>
                <a:lnTo>
                  <a:pt x="1441045" y="5490188"/>
                </a:lnTo>
                <a:lnTo>
                  <a:pt x="1835678" y="4034957"/>
                </a:lnTo>
                <a:cubicBezTo>
                  <a:pt x="1859865" y="3943369"/>
                  <a:pt x="1954068" y="3889943"/>
                  <a:pt x="2045724" y="3914112"/>
                </a:cubicBezTo>
                <a:cubicBezTo>
                  <a:pt x="2137381" y="3938281"/>
                  <a:pt x="2190847" y="4032413"/>
                  <a:pt x="2166660" y="4124001"/>
                </a:cubicBezTo>
                <a:lnTo>
                  <a:pt x="1906966" y="5081858"/>
                </a:lnTo>
                <a:cubicBezTo>
                  <a:pt x="1882779" y="5173446"/>
                  <a:pt x="1936246" y="5267578"/>
                  <a:pt x="2027902" y="5291747"/>
                </a:cubicBezTo>
                <a:cubicBezTo>
                  <a:pt x="2109375" y="5313372"/>
                  <a:pt x="2193393" y="5272666"/>
                  <a:pt x="2227765" y="5198887"/>
                </a:cubicBezTo>
                <a:lnTo>
                  <a:pt x="2570204" y="3923016"/>
                </a:lnTo>
                <a:lnTo>
                  <a:pt x="2602029" y="3799627"/>
                </a:lnTo>
                <a:lnTo>
                  <a:pt x="3601340" y="0"/>
                </a:lnTo>
                <a:close/>
              </a:path>
            </a:pathLst>
          </a:custGeom>
          <a:solidFill>
            <a:srgbClr val="FFFFFF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F200699-2797-D741-1EC1-B83FCA4B197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 flipH="1">
            <a:off x="7163691" y="0"/>
            <a:ext cx="5024825" cy="6858000"/>
          </a:xfrm>
          <a:custGeom>
            <a:avLst/>
            <a:gdLst>
              <a:gd name="connsiteX0" fmla="*/ 0 w 6064250"/>
              <a:gd name="connsiteY0" fmla="*/ 0 h 6877051"/>
              <a:gd name="connsiteX1" fmla="*/ 606425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6064250"/>
              <a:gd name="connsiteY0" fmla="*/ 0 h 6877051"/>
              <a:gd name="connsiteX1" fmla="*/ 584073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4028621 w 5840730"/>
              <a:gd name="connsiteY2" fmla="*/ 6887937 h 6887937"/>
              <a:gd name="connsiteX3" fmla="*/ 0 w 5840730"/>
              <a:gd name="connsiteY3" fmla="*/ 6877051 h 6887937"/>
              <a:gd name="connsiteX4" fmla="*/ 0 w 5840730"/>
              <a:gd name="connsiteY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028621 w 5840730"/>
              <a:gd name="connsiteY3" fmla="*/ 6887937 h 6887937"/>
              <a:gd name="connsiteX4" fmla="*/ 0 w 5840730"/>
              <a:gd name="connsiteY4" fmla="*/ 6877051 h 6887937"/>
              <a:gd name="connsiteX5" fmla="*/ 0 w 5840730"/>
              <a:gd name="connsiteY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028621 w 5840730"/>
              <a:gd name="connsiteY4" fmla="*/ 6887937 h 6887937"/>
              <a:gd name="connsiteX5" fmla="*/ 0 w 5840730"/>
              <a:gd name="connsiteY5" fmla="*/ 6877051 h 6887937"/>
              <a:gd name="connsiteX6" fmla="*/ 0 w 5840730"/>
              <a:gd name="connsiteY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785360 w 5840730"/>
              <a:gd name="connsiteY4" fmla="*/ 3926535 h 6887937"/>
              <a:gd name="connsiteX5" fmla="*/ 4028621 w 5840730"/>
              <a:gd name="connsiteY5" fmla="*/ 6887937 h 6887937"/>
              <a:gd name="connsiteX6" fmla="*/ 0 w 5840730"/>
              <a:gd name="connsiteY6" fmla="*/ 6877051 h 6887937"/>
              <a:gd name="connsiteX7" fmla="*/ 0 w 5840730"/>
              <a:gd name="connsiteY7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22520 w 5840730"/>
              <a:gd name="connsiteY5" fmla="*/ 3415995 h 6887937"/>
              <a:gd name="connsiteX6" fmla="*/ 4785360 w 5840730"/>
              <a:gd name="connsiteY6" fmla="*/ 3926535 h 6887937"/>
              <a:gd name="connsiteX7" fmla="*/ 4028621 w 5840730"/>
              <a:gd name="connsiteY7" fmla="*/ 6887937 h 6887937"/>
              <a:gd name="connsiteX8" fmla="*/ 0 w 5840730"/>
              <a:gd name="connsiteY8" fmla="*/ 6877051 h 6887937"/>
              <a:gd name="connsiteX9" fmla="*/ 0 w 5840730"/>
              <a:gd name="connsiteY9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4922520 w 5840730"/>
              <a:gd name="connsiteY6" fmla="*/ 3415995 h 6887937"/>
              <a:gd name="connsiteX7" fmla="*/ 4785360 w 5840730"/>
              <a:gd name="connsiteY7" fmla="*/ 3926535 h 6887937"/>
              <a:gd name="connsiteX8" fmla="*/ 4028621 w 5840730"/>
              <a:gd name="connsiteY8" fmla="*/ 6887937 h 6887937"/>
              <a:gd name="connsiteX9" fmla="*/ 0 w 5840730"/>
              <a:gd name="connsiteY9" fmla="*/ 6877051 h 6887937"/>
              <a:gd name="connsiteX10" fmla="*/ 0 w 5840730"/>
              <a:gd name="connsiteY10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922520 w 5840730"/>
              <a:gd name="connsiteY7" fmla="*/ 341599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457700 w 5840730"/>
              <a:gd name="connsiteY7" fmla="*/ 384271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213860 w 5840730"/>
              <a:gd name="connsiteY7" fmla="*/ 4757115 h 6887937"/>
              <a:gd name="connsiteX8" fmla="*/ 4457700 w 5840730"/>
              <a:gd name="connsiteY8" fmla="*/ 3842715 h 6887937"/>
              <a:gd name="connsiteX9" fmla="*/ 4785360 w 5840730"/>
              <a:gd name="connsiteY9" fmla="*/ 3926535 h 6887937"/>
              <a:gd name="connsiteX10" fmla="*/ 4028621 w 5840730"/>
              <a:gd name="connsiteY10" fmla="*/ 6887937 h 6887937"/>
              <a:gd name="connsiteX11" fmla="*/ 0 w 5840730"/>
              <a:gd name="connsiteY11" fmla="*/ 6877051 h 6887937"/>
              <a:gd name="connsiteX12" fmla="*/ 0 w 5840730"/>
              <a:gd name="connsiteY12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37760 w 5840730"/>
              <a:gd name="connsiteY5" fmla="*/ 16100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5681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33950 w 5840730"/>
              <a:gd name="connsiteY3" fmla="*/ 273781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61560 w 5840730"/>
              <a:gd name="connsiteY3" fmla="*/ 29435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42510 w 5840730"/>
              <a:gd name="connsiteY3" fmla="*/ 30197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560570 w 5840730"/>
              <a:gd name="connsiteY11" fmla="*/ 412084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09160 w 5840730"/>
              <a:gd name="connsiteY11" fmla="*/ 363316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655820 w 5840730"/>
              <a:gd name="connsiteY6" fmla="*/ 1770075 h 6887937"/>
              <a:gd name="connsiteX7" fmla="*/ 3893820 w 5840730"/>
              <a:gd name="connsiteY7" fmla="*/ 4688535 h 6887937"/>
              <a:gd name="connsiteX8" fmla="*/ 3992880 w 5840730"/>
              <a:gd name="connsiteY8" fmla="*/ 490570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3893820 w 5840730"/>
              <a:gd name="connsiteY6" fmla="*/ 4688535 h 6887937"/>
              <a:gd name="connsiteX7" fmla="*/ 3992880 w 5840730"/>
              <a:gd name="connsiteY7" fmla="*/ 490570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686300 w 5840730"/>
              <a:gd name="connsiteY10" fmla="*/ 371317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3893820 w 5840730"/>
              <a:gd name="connsiteY5" fmla="*/ 4688535 h 6887937"/>
              <a:gd name="connsiteX6" fmla="*/ 3992880 w 5840730"/>
              <a:gd name="connsiteY6" fmla="*/ 4905705 h 6887937"/>
              <a:gd name="connsiteX7" fmla="*/ 4213860 w 5840730"/>
              <a:gd name="connsiteY7" fmla="*/ 4757115 h 6887937"/>
              <a:gd name="connsiteX8" fmla="*/ 4457700 w 5840730"/>
              <a:gd name="connsiteY8" fmla="*/ 3842715 h 6887937"/>
              <a:gd name="connsiteX9" fmla="*/ 4686300 w 5840730"/>
              <a:gd name="connsiteY9" fmla="*/ 371317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3893820 w 5840730"/>
              <a:gd name="connsiteY4" fmla="*/ 4688535 h 6887937"/>
              <a:gd name="connsiteX5" fmla="*/ 3992880 w 5840730"/>
              <a:gd name="connsiteY5" fmla="*/ 4905705 h 6887937"/>
              <a:gd name="connsiteX6" fmla="*/ 4213860 w 5840730"/>
              <a:gd name="connsiteY6" fmla="*/ 4757115 h 6887937"/>
              <a:gd name="connsiteX7" fmla="*/ 4457700 w 5840730"/>
              <a:gd name="connsiteY7" fmla="*/ 3842715 h 6887937"/>
              <a:gd name="connsiteX8" fmla="*/ 4686300 w 5840730"/>
              <a:gd name="connsiteY8" fmla="*/ 3713175 h 6887937"/>
              <a:gd name="connsiteX9" fmla="*/ 4785360 w 5840730"/>
              <a:gd name="connsiteY9" fmla="*/ 3926535 h 6887937"/>
              <a:gd name="connsiteX10" fmla="*/ 4028621 w 5840730"/>
              <a:gd name="connsiteY10" fmla="*/ 6887937 h 6887937"/>
              <a:gd name="connsiteX11" fmla="*/ 0 w 5840730"/>
              <a:gd name="connsiteY11" fmla="*/ 6877051 h 6887937"/>
              <a:gd name="connsiteX12" fmla="*/ 0 w 5840730"/>
              <a:gd name="connsiteY12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3893820 w 5840730"/>
              <a:gd name="connsiteY3" fmla="*/ 4688535 h 6887937"/>
              <a:gd name="connsiteX4" fmla="*/ 3992880 w 5840730"/>
              <a:gd name="connsiteY4" fmla="*/ 4905705 h 6887937"/>
              <a:gd name="connsiteX5" fmla="*/ 4213860 w 5840730"/>
              <a:gd name="connsiteY5" fmla="*/ 4757115 h 6887937"/>
              <a:gd name="connsiteX6" fmla="*/ 4457700 w 5840730"/>
              <a:gd name="connsiteY6" fmla="*/ 3842715 h 6887937"/>
              <a:gd name="connsiteX7" fmla="*/ 4686300 w 5840730"/>
              <a:gd name="connsiteY7" fmla="*/ 371317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3893820 w 5840730"/>
              <a:gd name="connsiteY2" fmla="*/ 4688535 h 6887937"/>
              <a:gd name="connsiteX3" fmla="*/ 3992880 w 5840730"/>
              <a:gd name="connsiteY3" fmla="*/ 4905705 h 6887937"/>
              <a:gd name="connsiteX4" fmla="*/ 4213860 w 5840730"/>
              <a:gd name="connsiteY4" fmla="*/ 4757115 h 6887937"/>
              <a:gd name="connsiteX5" fmla="*/ 4457700 w 5840730"/>
              <a:gd name="connsiteY5" fmla="*/ 3842715 h 6887937"/>
              <a:gd name="connsiteX6" fmla="*/ 4686300 w 5840730"/>
              <a:gd name="connsiteY6" fmla="*/ 3713175 h 6887937"/>
              <a:gd name="connsiteX7" fmla="*/ 4785360 w 5840730"/>
              <a:gd name="connsiteY7" fmla="*/ 3926535 h 6887937"/>
              <a:gd name="connsiteX8" fmla="*/ 4028621 w 5840730"/>
              <a:gd name="connsiteY8" fmla="*/ 6887937 h 6887937"/>
              <a:gd name="connsiteX9" fmla="*/ 0 w 5840730"/>
              <a:gd name="connsiteY9" fmla="*/ 6877051 h 6887937"/>
              <a:gd name="connsiteX10" fmla="*/ 0 w 5840730"/>
              <a:gd name="connsiteY10" fmla="*/ 0 h 6887937"/>
              <a:gd name="connsiteX0" fmla="*/ 0 w 4790753"/>
              <a:gd name="connsiteY0" fmla="*/ 0 h 6887937"/>
              <a:gd name="connsiteX1" fmla="*/ 2674743 w 4790753"/>
              <a:gd name="connsiteY1" fmla="*/ 49345 h 6887937"/>
              <a:gd name="connsiteX2" fmla="*/ 3893820 w 4790753"/>
              <a:gd name="connsiteY2" fmla="*/ 4688535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97763 w 4790753"/>
              <a:gd name="connsiteY1" fmla="*/ 0 h 6887937"/>
              <a:gd name="connsiteX2" fmla="*/ 3893820 w 4790753"/>
              <a:gd name="connsiteY2" fmla="*/ 4688535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97763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310950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412040 w 4790753"/>
              <a:gd name="connsiteY2" fmla="*/ 3464777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244891 w 4790753"/>
              <a:gd name="connsiteY2" fmla="*/ 3464778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392375 w 4790753"/>
              <a:gd name="connsiteY2" fmla="*/ 3464779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392375 w 5110169"/>
              <a:gd name="connsiteY2" fmla="*/ 3464779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66000 w 5110169"/>
              <a:gd name="connsiteY2" fmla="*/ 4629324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16839 w 5110169"/>
              <a:gd name="connsiteY2" fmla="*/ 4550372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589019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53550 w 5110169"/>
              <a:gd name="connsiteY3" fmla="*/ 5034002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53550 w 5110169"/>
              <a:gd name="connsiteY3" fmla="*/ 5300466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4042040 w 5110169"/>
              <a:gd name="connsiteY3" fmla="*/ 5566930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05329 w 5110169"/>
              <a:gd name="connsiteY2" fmla="*/ 4974740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75832 w 5110169"/>
              <a:gd name="connsiteY2" fmla="*/ 5033954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198620 w 5110169"/>
              <a:gd name="connsiteY7" fmla="*/ 4133044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251960 w 5110169"/>
              <a:gd name="connsiteY7" fmla="*/ 4071856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030921"/>
              <a:gd name="connsiteY0" fmla="*/ 0 h 6877051"/>
              <a:gd name="connsiteX1" fmla="*/ 2487931 w 5030921"/>
              <a:gd name="connsiteY1" fmla="*/ 0 h 6877051"/>
              <a:gd name="connsiteX2" fmla="*/ 3834825 w 5030921"/>
              <a:gd name="connsiteY2" fmla="*/ 5142514 h 6877051"/>
              <a:gd name="connsiteX3" fmla="*/ 4074118 w 5030921"/>
              <a:gd name="connsiteY3" fmla="*/ 5314407 h 6877051"/>
              <a:gd name="connsiteX4" fmla="*/ 4168140 w 5030921"/>
              <a:gd name="connsiteY4" fmla="*/ 5055407 h 6877051"/>
              <a:gd name="connsiteX5" fmla="*/ 3935730 w 5030921"/>
              <a:gd name="connsiteY5" fmla="*/ 4175425 h 6877051"/>
              <a:gd name="connsiteX6" fmla="*/ 4061460 w 5030921"/>
              <a:gd name="connsiteY6" fmla="*/ 3931157 h 6877051"/>
              <a:gd name="connsiteX7" fmla="*/ 4251960 w 5030921"/>
              <a:gd name="connsiteY7" fmla="*/ 4071856 h 6877051"/>
              <a:gd name="connsiteX8" fmla="*/ 5030921 w 5030921"/>
              <a:gd name="connsiteY8" fmla="*/ 6875699 h 6877051"/>
              <a:gd name="connsiteX9" fmla="*/ 0 w 5030921"/>
              <a:gd name="connsiteY9" fmla="*/ 6877051 h 6877051"/>
              <a:gd name="connsiteX10" fmla="*/ 0 w 5030921"/>
              <a:gd name="connsiteY10" fmla="*/ 0 h 6877051"/>
              <a:gd name="connsiteX0" fmla="*/ 0 w 4963865"/>
              <a:gd name="connsiteY0" fmla="*/ 0 h 6877051"/>
              <a:gd name="connsiteX1" fmla="*/ 2487931 w 4963865"/>
              <a:gd name="connsiteY1" fmla="*/ 0 h 6877051"/>
              <a:gd name="connsiteX2" fmla="*/ 3834825 w 4963865"/>
              <a:gd name="connsiteY2" fmla="*/ 5142514 h 6877051"/>
              <a:gd name="connsiteX3" fmla="*/ 4074118 w 4963865"/>
              <a:gd name="connsiteY3" fmla="*/ 5314407 h 6877051"/>
              <a:gd name="connsiteX4" fmla="*/ 4168140 w 4963865"/>
              <a:gd name="connsiteY4" fmla="*/ 5055407 h 6877051"/>
              <a:gd name="connsiteX5" fmla="*/ 3935730 w 4963865"/>
              <a:gd name="connsiteY5" fmla="*/ 4175425 h 6877051"/>
              <a:gd name="connsiteX6" fmla="*/ 4061460 w 4963865"/>
              <a:gd name="connsiteY6" fmla="*/ 3931157 h 6877051"/>
              <a:gd name="connsiteX7" fmla="*/ 4251960 w 4963865"/>
              <a:gd name="connsiteY7" fmla="*/ 4071856 h 6877051"/>
              <a:gd name="connsiteX8" fmla="*/ 4963865 w 4963865"/>
              <a:gd name="connsiteY8" fmla="*/ 6875699 h 6877051"/>
              <a:gd name="connsiteX9" fmla="*/ 0 w 4963865"/>
              <a:gd name="connsiteY9" fmla="*/ 6877051 h 6877051"/>
              <a:gd name="connsiteX10" fmla="*/ 0 w 4963865"/>
              <a:gd name="connsiteY10" fmla="*/ 0 h 6877051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024825" h="6881818">
                <a:moveTo>
                  <a:pt x="0" y="0"/>
                </a:moveTo>
                <a:lnTo>
                  <a:pt x="2487931" y="0"/>
                </a:lnTo>
                <a:lnTo>
                  <a:pt x="3834825" y="5142514"/>
                </a:lnTo>
                <a:cubicBezTo>
                  <a:pt x="3851116" y="5182666"/>
                  <a:pt x="3878538" y="5351369"/>
                  <a:pt x="4048718" y="5314407"/>
                </a:cubicBezTo>
                <a:cubicBezTo>
                  <a:pt x="4218898" y="5277445"/>
                  <a:pt x="4184015" y="5205230"/>
                  <a:pt x="4168140" y="5055407"/>
                </a:cubicBezTo>
                <a:lnTo>
                  <a:pt x="3935730" y="4175425"/>
                </a:lnTo>
                <a:cubicBezTo>
                  <a:pt x="3924300" y="4083966"/>
                  <a:pt x="3902710" y="3989870"/>
                  <a:pt x="4061460" y="3941355"/>
                </a:cubicBezTo>
                <a:cubicBezTo>
                  <a:pt x="4194810" y="3923207"/>
                  <a:pt x="4213860" y="4007005"/>
                  <a:pt x="4251960" y="4071856"/>
                </a:cubicBezTo>
                <a:lnTo>
                  <a:pt x="5024825" y="6881818"/>
                </a:lnTo>
                <a:lnTo>
                  <a:pt x="0" y="6877051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</p:spPr>
        <p:txBody>
          <a:bodyPr anchor="ctr"/>
          <a:lstStyle>
            <a:lvl1pPr algn="ctr">
              <a:defRPr baseline="-25000"/>
            </a:lvl1pPr>
          </a:lstStyle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96322" y="320040"/>
            <a:ext cx="6732237" cy="1017147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3600" spc="1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Add title here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5E91AD6-E4A6-F082-0E76-DAF7D57B516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24242" y="1749479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/>
              <a:t>o1.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B00516E-9699-821C-0371-67A8478E101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43379" y="1749479"/>
            <a:ext cx="5885179" cy="533400"/>
          </a:xfrm>
        </p:spPr>
        <p:txBody>
          <a:bodyPr bIns="0" anchor="b"/>
          <a:lstStyle>
            <a:lvl1pPr marL="0" indent="0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7C72C187-9B88-8558-E9E7-CA189DF0EF3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24242" y="2378035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/>
              <a:t>o2.</a:t>
            </a: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9366E515-A368-5E2D-8A9F-6BDBB76BC87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643379" y="2378035"/>
            <a:ext cx="5885179" cy="533400"/>
          </a:xfrm>
        </p:spPr>
        <p:txBody>
          <a:bodyPr bIns="0" anchor="b"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1F522536-6FE3-2618-BC24-8C518818587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24242" y="3006909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5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/>
              <a:t>o3.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89C1155B-B06D-77D5-B3DC-9CEAEDF2D6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643379" y="3009613"/>
            <a:ext cx="5885179" cy="533400"/>
          </a:xfrm>
        </p:spPr>
        <p:txBody>
          <a:bodyPr bIns="0" anchor="b"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F3A36BC1-799A-6623-E5E3-1190C0C7C47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24242" y="3635783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/>
              <a:t>o4.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92954362-36EF-4B42-19C7-6132A7E2A87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643379" y="3638169"/>
            <a:ext cx="5885179" cy="533400"/>
          </a:xfrm>
        </p:spPr>
        <p:txBody>
          <a:bodyPr bIns="0" anchor="b"/>
          <a:lstStyle>
            <a:lvl1pPr marL="0" indent="0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9EF1DED4-DCEF-D1F3-17B9-BC29651F7DE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24242" y="4264656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/>
              <a:t>o5.</a:t>
            </a:r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A57B871C-EE51-327F-62B1-79B005BD932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43379" y="4269747"/>
            <a:ext cx="5885179" cy="533400"/>
          </a:xfrm>
        </p:spPr>
        <p:txBody>
          <a:bodyPr bIns="0" anchor="b"/>
          <a:lstStyle>
            <a:lvl1pPr marL="0" indent="0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/>
              <a:t>Click to add text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01359A1-A1B1-9DC6-08B9-8042E7FBA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6889763" y="0"/>
            <a:ext cx="1822122" cy="6871447"/>
          </a:xfrm>
          <a:prstGeom prst="line">
            <a:avLst/>
          </a:prstGeom>
          <a:ln w="222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ooter Placeholder 8">
            <a:extLst>
              <a:ext uri="{FF2B5EF4-FFF2-40B4-BE49-F238E27FC236}">
                <a16:creationId xmlns:a16="http://schemas.microsoft.com/office/drawing/2014/main" id="{28D89004-F984-BB7D-2489-E7EC551298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24241" y="6290774"/>
            <a:ext cx="6637071" cy="365125"/>
          </a:xfrm>
          <a:prstGeom prst="rect">
            <a:avLst/>
          </a:prstGeom>
        </p:spPr>
        <p:txBody>
          <a:bodyPr/>
          <a:lstStyle>
            <a:lvl1pPr>
              <a:defRPr sz="1100" b="0" i="0" cap="all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Add footer here</a:t>
            </a:r>
          </a:p>
        </p:txBody>
      </p:sp>
      <p:sp>
        <p:nvSpPr>
          <p:cNvPr id="21" name="Slide Number Placeholder 9">
            <a:extLst>
              <a:ext uri="{FF2B5EF4-FFF2-40B4-BE49-F238E27FC236}">
                <a16:creationId xmlns:a16="http://schemas.microsoft.com/office/drawing/2014/main" id="{E2790754-E9EF-9F79-825B-5AB348DFA6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68546" y="6290774"/>
            <a:ext cx="617912" cy="365125"/>
          </a:xfrm>
          <a:prstGeom prst="rect">
            <a:avLst/>
          </a:prstGeom>
        </p:spPr>
        <p:txBody>
          <a:bodyPr/>
          <a:lstStyle>
            <a:lvl1pPr algn="r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7609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- Topic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7B8C35C0-4758-2887-0763-E78795846C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3537" y="-1946"/>
            <a:ext cx="3601340" cy="6881814"/>
          </a:xfrm>
          <a:custGeom>
            <a:avLst/>
            <a:gdLst>
              <a:gd name="connsiteX0" fmla="*/ 3601340 w 3601340"/>
              <a:gd name="connsiteY0" fmla="*/ 0 h 6881814"/>
              <a:gd name="connsiteX1" fmla="*/ 0 w 3601340"/>
              <a:gd name="connsiteY1" fmla="*/ 0 h 6881814"/>
              <a:gd name="connsiteX2" fmla="*/ 0 w 3601340"/>
              <a:gd name="connsiteY2" fmla="*/ 6881815 h 6881814"/>
              <a:gd name="connsiteX3" fmla="*/ 1064235 w 3601340"/>
              <a:gd name="connsiteY3" fmla="*/ 6881815 h 6881814"/>
              <a:gd name="connsiteX4" fmla="*/ 1441045 w 3601340"/>
              <a:gd name="connsiteY4" fmla="*/ 5490188 h 6881814"/>
              <a:gd name="connsiteX5" fmla="*/ 1835678 w 3601340"/>
              <a:gd name="connsiteY5" fmla="*/ 4034957 h 6881814"/>
              <a:gd name="connsiteX6" fmla="*/ 2045724 w 3601340"/>
              <a:gd name="connsiteY6" fmla="*/ 3914112 h 6881814"/>
              <a:gd name="connsiteX7" fmla="*/ 2166660 w 3601340"/>
              <a:gd name="connsiteY7" fmla="*/ 4124001 h 6881814"/>
              <a:gd name="connsiteX8" fmla="*/ 1906966 w 3601340"/>
              <a:gd name="connsiteY8" fmla="*/ 5081858 h 6881814"/>
              <a:gd name="connsiteX9" fmla="*/ 2027902 w 3601340"/>
              <a:gd name="connsiteY9" fmla="*/ 5291747 h 6881814"/>
              <a:gd name="connsiteX10" fmla="*/ 2227765 w 3601340"/>
              <a:gd name="connsiteY10" fmla="*/ 5198887 h 6881814"/>
              <a:gd name="connsiteX11" fmla="*/ 2570204 w 3601340"/>
              <a:gd name="connsiteY11" fmla="*/ 3923016 h 6881814"/>
              <a:gd name="connsiteX12" fmla="*/ 2602029 w 3601340"/>
              <a:gd name="connsiteY12" fmla="*/ 3799627 h 6881814"/>
              <a:gd name="connsiteX13" fmla="*/ 3601340 w 3601340"/>
              <a:gd name="connsiteY13" fmla="*/ 0 h 6881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601340" h="6881814">
                <a:moveTo>
                  <a:pt x="3601340" y="0"/>
                </a:moveTo>
                <a:lnTo>
                  <a:pt x="0" y="0"/>
                </a:lnTo>
                <a:lnTo>
                  <a:pt x="0" y="6881815"/>
                </a:lnTo>
                <a:lnTo>
                  <a:pt x="1064235" y="6881815"/>
                </a:lnTo>
                <a:lnTo>
                  <a:pt x="1441045" y="5490188"/>
                </a:lnTo>
                <a:lnTo>
                  <a:pt x="1835678" y="4034957"/>
                </a:lnTo>
                <a:cubicBezTo>
                  <a:pt x="1859865" y="3943369"/>
                  <a:pt x="1954068" y="3889943"/>
                  <a:pt x="2045724" y="3914112"/>
                </a:cubicBezTo>
                <a:cubicBezTo>
                  <a:pt x="2137381" y="3938281"/>
                  <a:pt x="2190847" y="4032413"/>
                  <a:pt x="2166660" y="4124001"/>
                </a:cubicBezTo>
                <a:lnTo>
                  <a:pt x="1906966" y="5081858"/>
                </a:lnTo>
                <a:cubicBezTo>
                  <a:pt x="1882779" y="5173446"/>
                  <a:pt x="1936246" y="5267578"/>
                  <a:pt x="2027902" y="5291747"/>
                </a:cubicBezTo>
                <a:cubicBezTo>
                  <a:pt x="2109375" y="5313372"/>
                  <a:pt x="2193393" y="5272666"/>
                  <a:pt x="2227765" y="5198887"/>
                </a:cubicBezTo>
                <a:lnTo>
                  <a:pt x="2570204" y="3923016"/>
                </a:lnTo>
                <a:lnTo>
                  <a:pt x="2602029" y="3799627"/>
                </a:lnTo>
                <a:lnTo>
                  <a:pt x="3601340" y="0"/>
                </a:lnTo>
                <a:close/>
              </a:path>
            </a:pathLst>
          </a:custGeom>
          <a:solidFill>
            <a:srgbClr val="FFFFFF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F200699-2797-D741-1EC1-B83FCA4B197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 flipH="1">
            <a:off x="7163691" y="0"/>
            <a:ext cx="5024825" cy="6858000"/>
          </a:xfrm>
          <a:custGeom>
            <a:avLst/>
            <a:gdLst>
              <a:gd name="connsiteX0" fmla="*/ 0 w 6064250"/>
              <a:gd name="connsiteY0" fmla="*/ 0 h 6877051"/>
              <a:gd name="connsiteX1" fmla="*/ 606425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6064250"/>
              <a:gd name="connsiteY0" fmla="*/ 0 h 6877051"/>
              <a:gd name="connsiteX1" fmla="*/ 584073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4028621 w 5840730"/>
              <a:gd name="connsiteY2" fmla="*/ 6887937 h 6887937"/>
              <a:gd name="connsiteX3" fmla="*/ 0 w 5840730"/>
              <a:gd name="connsiteY3" fmla="*/ 6877051 h 6887937"/>
              <a:gd name="connsiteX4" fmla="*/ 0 w 5840730"/>
              <a:gd name="connsiteY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028621 w 5840730"/>
              <a:gd name="connsiteY3" fmla="*/ 6887937 h 6887937"/>
              <a:gd name="connsiteX4" fmla="*/ 0 w 5840730"/>
              <a:gd name="connsiteY4" fmla="*/ 6877051 h 6887937"/>
              <a:gd name="connsiteX5" fmla="*/ 0 w 5840730"/>
              <a:gd name="connsiteY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028621 w 5840730"/>
              <a:gd name="connsiteY4" fmla="*/ 6887937 h 6887937"/>
              <a:gd name="connsiteX5" fmla="*/ 0 w 5840730"/>
              <a:gd name="connsiteY5" fmla="*/ 6877051 h 6887937"/>
              <a:gd name="connsiteX6" fmla="*/ 0 w 5840730"/>
              <a:gd name="connsiteY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785360 w 5840730"/>
              <a:gd name="connsiteY4" fmla="*/ 3926535 h 6887937"/>
              <a:gd name="connsiteX5" fmla="*/ 4028621 w 5840730"/>
              <a:gd name="connsiteY5" fmla="*/ 6887937 h 6887937"/>
              <a:gd name="connsiteX6" fmla="*/ 0 w 5840730"/>
              <a:gd name="connsiteY6" fmla="*/ 6877051 h 6887937"/>
              <a:gd name="connsiteX7" fmla="*/ 0 w 5840730"/>
              <a:gd name="connsiteY7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22520 w 5840730"/>
              <a:gd name="connsiteY5" fmla="*/ 3415995 h 6887937"/>
              <a:gd name="connsiteX6" fmla="*/ 4785360 w 5840730"/>
              <a:gd name="connsiteY6" fmla="*/ 3926535 h 6887937"/>
              <a:gd name="connsiteX7" fmla="*/ 4028621 w 5840730"/>
              <a:gd name="connsiteY7" fmla="*/ 6887937 h 6887937"/>
              <a:gd name="connsiteX8" fmla="*/ 0 w 5840730"/>
              <a:gd name="connsiteY8" fmla="*/ 6877051 h 6887937"/>
              <a:gd name="connsiteX9" fmla="*/ 0 w 5840730"/>
              <a:gd name="connsiteY9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4922520 w 5840730"/>
              <a:gd name="connsiteY6" fmla="*/ 3415995 h 6887937"/>
              <a:gd name="connsiteX7" fmla="*/ 4785360 w 5840730"/>
              <a:gd name="connsiteY7" fmla="*/ 3926535 h 6887937"/>
              <a:gd name="connsiteX8" fmla="*/ 4028621 w 5840730"/>
              <a:gd name="connsiteY8" fmla="*/ 6887937 h 6887937"/>
              <a:gd name="connsiteX9" fmla="*/ 0 w 5840730"/>
              <a:gd name="connsiteY9" fmla="*/ 6877051 h 6887937"/>
              <a:gd name="connsiteX10" fmla="*/ 0 w 5840730"/>
              <a:gd name="connsiteY10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922520 w 5840730"/>
              <a:gd name="connsiteY7" fmla="*/ 341599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457700 w 5840730"/>
              <a:gd name="connsiteY7" fmla="*/ 384271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213860 w 5840730"/>
              <a:gd name="connsiteY7" fmla="*/ 4757115 h 6887937"/>
              <a:gd name="connsiteX8" fmla="*/ 4457700 w 5840730"/>
              <a:gd name="connsiteY8" fmla="*/ 3842715 h 6887937"/>
              <a:gd name="connsiteX9" fmla="*/ 4785360 w 5840730"/>
              <a:gd name="connsiteY9" fmla="*/ 3926535 h 6887937"/>
              <a:gd name="connsiteX10" fmla="*/ 4028621 w 5840730"/>
              <a:gd name="connsiteY10" fmla="*/ 6887937 h 6887937"/>
              <a:gd name="connsiteX11" fmla="*/ 0 w 5840730"/>
              <a:gd name="connsiteY11" fmla="*/ 6877051 h 6887937"/>
              <a:gd name="connsiteX12" fmla="*/ 0 w 5840730"/>
              <a:gd name="connsiteY12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37760 w 5840730"/>
              <a:gd name="connsiteY5" fmla="*/ 16100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5681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33950 w 5840730"/>
              <a:gd name="connsiteY3" fmla="*/ 273781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61560 w 5840730"/>
              <a:gd name="connsiteY3" fmla="*/ 29435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42510 w 5840730"/>
              <a:gd name="connsiteY3" fmla="*/ 30197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560570 w 5840730"/>
              <a:gd name="connsiteY11" fmla="*/ 412084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09160 w 5840730"/>
              <a:gd name="connsiteY11" fmla="*/ 363316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655820 w 5840730"/>
              <a:gd name="connsiteY6" fmla="*/ 1770075 h 6887937"/>
              <a:gd name="connsiteX7" fmla="*/ 3893820 w 5840730"/>
              <a:gd name="connsiteY7" fmla="*/ 4688535 h 6887937"/>
              <a:gd name="connsiteX8" fmla="*/ 3992880 w 5840730"/>
              <a:gd name="connsiteY8" fmla="*/ 490570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3893820 w 5840730"/>
              <a:gd name="connsiteY6" fmla="*/ 4688535 h 6887937"/>
              <a:gd name="connsiteX7" fmla="*/ 3992880 w 5840730"/>
              <a:gd name="connsiteY7" fmla="*/ 490570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686300 w 5840730"/>
              <a:gd name="connsiteY10" fmla="*/ 371317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3893820 w 5840730"/>
              <a:gd name="connsiteY5" fmla="*/ 4688535 h 6887937"/>
              <a:gd name="connsiteX6" fmla="*/ 3992880 w 5840730"/>
              <a:gd name="connsiteY6" fmla="*/ 4905705 h 6887937"/>
              <a:gd name="connsiteX7" fmla="*/ 4213860 w 5840730"/>
              <a:gd name="connsiteY7" fmla="*/ 4757115 h 6887937"/>
              <a:gd name="connsiteX8" fmla="*/ 4457700 w 5840730"/>
              <a:gd name="connsiteY8" fmla="*/ 3842715 h 6887937"/>
              <a:gd name="connsiteX9" fmla="*/ 4686300 w 5840730"/>
              <a:gd name="connsiteY9" fmla="*/ 371317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3893820 w 5840730"/>
              <a:gd name="connsiteY4" fmla="*/ 4688535 h 6887937"/>
              <a:gd name="connsiteX5" fmla="*/ 3992880 w 5840730"/>
              <a:gd name="connsiteY5" fmla="*/ 4905705 h 6887937"/>
              <a:gd name="connsiteX6" fmla="*/ 4213860 w 5840730"/>
              <a:gd name="connsiteY6" fmla="*/ 4757115 h 6887937"/>
              <a:gd name="connsiteX7" fmla="*/ 4457700 w 5840730"/>
              <a:gd name="connsiteY7" fmla="*/ 3842715 h 6887937"/>
              <a:gd name="connsiteX8" fmla="*/ 4686300 w 5840730"/>
              <a:gd name="connsiteY8" fmla="*/ 3713175 h 6887937"/>
              <a:gd name="connsiteX9" fmla="*/ 4785360 w 5840730"/>
              <a:gd name="connsiteY9" fmla="*/ 3926535 h 6887937"/>
              <a:gd name="connsiteX10" fmla="*/ 4028621 w 5840730"/>
              <a:gd name="connsiteY10" fmla="*/ 6887937 h 6887937"/>
              <a:gd name="connsiteX11" fmla="*/ 0 w 5840730"/>
              <a:gd name="connsiteY11" fmla="*/ 6877051 h 6887937"/>
              <a:gd name="connsiteX12" fmla="*/ 0 w 5840730"/>
              <a:gd name="connsiteY12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3893820 w 5840730"/>
              <a:gd name="connsiteY3" fmla="*/ 4688535 h 6887937"/>
              <a:gd name="connsiteX4" fmla="*/ 3992880 w 5840730"/>
              <a:gd name="connsiteY4" fmla="*/ 4905705 h 6887937"/>
              <a:gd name="connsiteX5" fmla="*/ 4213860 w 5840730"/>
              <a:gd name="connsiteY5" fmla="*/ 4757115 h 6887937"/>
              <a:gd name="connsiteX6" fmla="*/ 4457700 w 5840730"/>
              <a:gd name="connsiteY6" fmla="*/ 3842715 h 6887937"/>
              <a:gd name="connsiteX7" fmla="*/ 4686300 w 5840730"/>
              <a:gd name="connsiteY7" fmla="*/ 371317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3893820 w 5840730"/>
              <a:gd name="connsiteY2" fmla="*/ 4688535 h 6887937"/>
              <a:gd name="connsiteX3" fmla="*/ 3992880 w 5840730"/>
              <a:gd name="connsiteY3" fmla="*/ 4905705 h 6887937"/>
              <a:gd name="connsiteX4" fmla="*/ 4213860 w 5840730"/>
              <a:gd name="connsiteY4" fmla="*/ 4757115 h 6887937"/>
              <a:gd name="connsiteX5" fmla="*/ 4457700 w 5840730"/>
              <a:gd name="connsiteY5" fmla="*/ 3842715 h 6887937"/>
              <a:gd name="connsiteX6" fmla="*/ 4686300 w 5840730"/>
              <a:gd name="connsiteY6" fmla="*/ 3713175 h 6887937"/>
              <a:gd name="connsiteX7" fmla="*/ 4785360 w 5840730"/>
              <a:gd name="connsiteY7" fmla="*/ 3926535 h 6887937"/>
              <a:gd name="connsiteX8" fmla="*/ 4028621 w 5840730"/>
              <a:gd name="connsiteY8" fmla="*/ 6887937 h 6887937"/>
              <a:gd name="connsiteX9" fmla="*/ 0 w 5840730"/>
              <a:gd name="connsiteY9" fmla="*/ 6877051 h 6887937"/>
              <a:gd name="connsiteX10" fmla="*/ 0 w 5840730"/>
              <a:gd name="connsiteY10" fmla="*/ 0 h 6887937"/>
              <a:gd name="connsiteX0" fmla="*/ 0 w 4790753"/>
              <a:gd name="connsiteY0" fmla="*/ 0 h 6887937"/>
              <a:gd name="connsiteX1" fmla="*/ 2674743 w 4790753"/>
              <a:gd name="connsiteY1" fmla="*/ 49345 h 6887937"/>
              <a:gd name="connsiteX2" fmla="*/ 3893820 w 4790753"/>
              <a:gd name="connsiteY2" fmla="*/ 4688535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97763 w 4790753"/>
              <a:gd name="connsiteY1" fmla="*/ 0 h 6887937"/>
              <a:gd name="connsiteX2" fmla="*/ 3893820 w 4790753"/>
              <a:gd name="connsiteY2" fmla="*/ 4688535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97763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310950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412040 w 4790753"/>
              <a:gd name="connsiteY2" fmla="*/ 3464777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244891 w 4790753"/>
              <a:gd name="connsiteY2" fmla="*/ 3464778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392375 w 4790753"/>
              <a:gd name="connsiteY2" fmla="*/ 3464779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392375 w 5110169"/>
              <a:gd name="connsiteY2" fmla="*/ 3464779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66000 w 5110169"/>
              <a:gd name="connsiteY2" fmla="*/ 4629324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16839 w 5110169"/>
              <a:gd name="connsiteY2" fmla="*/ 4550372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589019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53550 w 5110169"/>
              <a:gd name="connsiteY3" fmla="*/ 5034002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53550 w 5110169"/>
              <a:gd name="connsiteY3" fmla="*/ 5300466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4042040 w 5110169"/>
              <a:gd name="connsiteY3" fmla="*/ 5566930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05329 w 5110169"/>
              <a:gd name="connsiteY2" fmla="*/ 4974740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75832 w 5110169"/>
              <a:gd name="connsiteY2" fmla="*/ 5033954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198620 w 5110169"/>
              <a:gd name="connsiteY7" fmla="*/ 4133044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251960 w 5110169"/>
              <a:gd name="connsiteY7" fmla="*/ 4071856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030921"/>
              <a:gd name="connsiteY0" fmla="*/ 0 h 6877051"/>
              <a:gd name="connsiteX1" fmla="*/ 2487931 w 5030921"/>
              <a:gd name="connsiteY1" fmla="*/ 0 h 6877051"/>
              <a:gd name="connsiteX2" fmla="*/ 3834825 w 5030921"/>
              <a:gd name="connsiteY2" fmla="*/ 5142514 h 6877051"/>
              <a:gd name="connsiteX3" fmla="*/ 4074118 w 5030921"/>
              <a:gd name="connsiteY3" fmla="*/ 5314407 h 6877051"/>
              <a:gd name="connsiteX4" fmla="*/ 4168140 w 5030921"/>
              <a:gd name="connsiteY4" fmla="*/ 5055407 h 6877051"/>
              <a:gd name="connsiteX5" fmla="*/ 3935730 w 5030921"/>
              <a:gd name="connsiteY5" fmla="*/ 4175425 h 6877051"/>
              <a:gd name="connsiteX6" fmla="*/ 4061460 w 5030921"/>
              <a:gd name="connsiteY6" fmla="*/ 3931157 h 6877051"/>
              <a:gd name="connsiteX7" fmla="*/ 4251960 w 5030921"/>
              <a:gd name="connsiteY7" fmla="*/ 4071856 h 6877051"/>
              <a:gd name="connsiteX8" fmla="*/ 5030921 w 5030921"/>
              <a:gd name="connsiteY8" fmla="*/ 6875699 h 6877051"/>
              <a:gd name="connsiteX9" fmla="*/ 0 w 5030921"/>
              <a:gd name="connsiteY9" fmla="*/ 6877051 h 6877051"/>
              <a:gd name="connsiteX10" fmla="*/ 0 w 5030921"/>
              <a:gd name="connsiteY10" fmla="*/ 0 h 6877051"/>
              <a:gd name="connsiteX0" fmla="*/ 0 w 4963865"/>
              <a:gd name="connsiteY0" fmla="*/ 0 h 6877051"/>
              <a:gd name="connsiteX1" fmla="*/ 2487931 w 4963865"/>
              <a:gd name="connsiteY1" fmla="*/ 0 h 6877051"/>
              <a:gd name="connsiteX2" fmla="*/ 3834825 w 4963865"/>
              <a:gd name="connsiteY2" fmla="*/ 5142514 h 6877051"/>
              <a:gd name="connsiteX3" fmla="*/ 4074118 w 4963865"/>
              <a:gd name="connsiteY3" fmla="*/ 5314407 h 6877051"/>
              <a:gd name="connsiteX4" fmla="*/ 4168140 w 4963865"/>
              <a:gd name="connsiteY4" fmla="*/ 5055407 h 6877051"/>
              <a:gd name="connsiteX5" fmla="*/ 3935730 w 4963865"/>
              <a:gd name="connsiteY5" fmla="*/ 4175425 h 6877051"/>
              <a:gd name="connsiteX6" fmla="*/ 4061460 w 4963865"/>
              <a:gd name="connsiteY6" fmla="*/ 3931157 h 6877051"/>
              <a:gd name="connsiteX7" fmla="*/ 4251960 w 4963865"/>
              <a:gd name="connsiteY7" fmla="*/ 4071856 h 6877051"/>
              <a:gd name="connsiteX8" fmla="*/ 4963865 w 4963865"/>
              <a:gd name="connsiteY8" fmla="*/ 6875699 h 6877051"/>
              <a:gd name="connsiteX9" fmla="*/ 0 w 4963865"/>
              <a:gd name="connsiteY9" fmla="*/ 6877051 h 6877051"/>
              <a:gd name="connsiteX10" fmla="*/ 0 w 4963865"/>
              <a:gd name="connsiteY10" fmla="*/ 0 h 6877051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024825" h="6881818">
                <a:moveTo>
                  <a:pt x="0" y="0"/>
                </a:moveTo>
                <a:lnTo>
                  <a:pt x="2487931" y="0"/>
                </a:lnTo>
                <a:lnTo>
                  <a:pt x="3834825" y="5142514"/>
                </a:lnTo>
                <a:cubicBezTo>
                  <a:pt x="3851116" y="5182666"/>
                  <a:pt x="3878538" y="5351369"/>
                  <a:pt x="4048718" y="5314407"/>
                </a:cubicBezTo>
                <a:cubicBezTo>
                  <a:pt x="4218898" y="5277445"/>
                  <a:pt x="4184015" y="5205230"/>
                  <a:pt x="4168140" y="5055407"/>
                </a:cubicBezTo>
                <a:lnTo>
                  <a:pt x="3935730" y="4175425"/>
                </a:lnTo>
                <a:cubicBezTo>
                  <a:pt x="3924300" y="4083966"/>
                  <a:pt x="3902710" y="3989870"/>
                  <a:pt x="4061460" y="3941355"/>
                </a:cubicBezTo>
                <a:cubicBezTo>
                  <a:pt x="4194810" y="3923207"/>
                  <a:pt x="4213860" y="4007005"/>
                  <a:pt x="4251960" y="4071856"/>
                </a:cubicBezTo>
                <a:lnTo>
                  <a:pt x="5024825" y="6881818"/>
                </a:lnTo>
                <a:lnTo>
                  <a:pt x="0" y="6877051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</p:spPr>
        <p:txBody>
          <a:bodyPr anchor="ctr"/>
          <a:lstStyle>
            <a:lvl1pPr algn="ctr">
              <a:defRPr baseline="-25000"/>
            </a:lvl1pPr>
          </a:lstStyle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96322" y="320040"/>
            <a:ext cx="6732237" cy="1017147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3600" spc="1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Add title here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5E91AD6-E4A6-F082-0E76-DAF7D57B516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24242" y="1749479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/>
              <a:t>o1.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B00516E-9699-821C-0371-67A8478E101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43379" y="1749479"/>
            <a:ext cx="5885179" cy="533400"/>
          </a:xfrm>
        </p:spPr>
        <p:txBody>
          <a:bodyPr bIns="0" anchor="b"/>
          <a:lstStyle>
            <a:lvl1pPr marL="0" indent="0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7C72C187-9B88-8558-E9E7-CA189DF0EF3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24242" y="2378035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/>
              <a:t>o2.</a:t>
            </a: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9366E515-A368-5E2D-8A9F-6BDBB76BC87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643379" y="2378035"/>
            <a:ext cx="5885179" cy="533400"/>
          </a:xfrm>
        </p:spPr>
        <p:txBody>
          <a:bodyPr bIns="0" anchor="b"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1F522536-6FE3-2618-BC24-8C518818587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24242" y="3006909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/>
              <a:t>o3.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89C1155B-B06D-77D5-B3DC-9CEAEDF2D6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643379" y="3009613"/>
            <a:ext cx="5885179" cy="533400"/>
          </a:xfrm>
        </p:spPr>
        <p:txBody>
          <a:bodyPr bIns="0" anchor="b"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F3A36BC1-799A-6623-E5E3-1190C0C7C47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24242" y="3635783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5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/>
              <a:t>o4.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92954362-36EF-4B42-19C7-6132A7E2A87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643379" y="3638169"/>
            <a:ext cx="5885179" cy="533400"/>
          </a:xfrm>
        </p:spPr>
        <p:txBody>
          <a:bodyPr bIns="0" anchor="b"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9EF1DED4-DCEF-D1F3-17B9-BC29651F7DE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24242" y="4264656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/>
              <a:t>o5.</a:t>
            </a:r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A57B871C-EE51-327F-62B1-79B005BD932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43379" y="4269747"/>
            <a:ext cx="5885179" cy="533400"/>
          </a:xfrm>
        </p:spPr>
        <p:txBody>
          <a:bodyPr bIns="0" anchor="b"/>
          <a:lstStyle>
            <a:lvl1pPr marL="0" indent="0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/>
              <a:t>Click to add text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01359A1-A1B1-9DC6-08B9-8042E7FBA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6889763" y="0"/>
            <a:ext cx="1822122" cy="6871447"/>
          </a:xfrm>
          <a:prstGeom prst="line">
            <a:avLst/>
          </a:prstGeom>
          <a:ln w="222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ooter Placeholder 8">
            <a:extLst>
              <a:ext uri="{FF2B5EF4-FFF2-40B4-BE49-F238E27FC236}">
                <a16:creationId xmlns:a16="http://schemas.microsoft.com/office/drawing/2014/main" id="{28D89004-F984-BB7D-2489-E7EC551298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24241" y="6290774"/>
            <a:ext cx="6637071" cy="365125"/>
          </a:xfrm>
          <a:prstGeom prst="rect">
            <a:avLst/>
          </a:prstGeom>
        </p:spPr>
        <p:txBody>
          <a:bodyPr/>
          <a:lstStyle>
            <a:lvl1pPr>
              <a:defRPr sz="1100" b="0" i="0" cap="all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Add footer here</a:t>
            </a:r>
          </a:p>
        </p:txBody>
      </p:sp>
      <p:sp>
        <p:nvSpPr>
          <p:cNvPr id="21" name="Slide Number Placeholder 9">
            <a:extLst>
              <a:ext uri="{FF2B5EF4-FFF2-40B4-BE49-F238E27FC236}">
                <a16:creationId xmlns:a16="http://schemas.microsoft.com/office/drawing/2014/main" id="{E2790754-E9EF-9F79-825B-5AB348DFA6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68546" y="6290774"/>
            <a:ext cx="617912" cy="365125"/>
          </a:xfrm>
          <a:prstGeom prst="rect">
            <a:avLst/>
          </a:prstGeom>
        </p:spPr>
        <p:txBody>
          <a:bodyPr/>
          <a:lstStyle>
            <a:lvl1pPr algn="r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8195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- Topic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7B8C35C0-4758-2887-0763-E78795846C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3537" y="-1946"/>
            <a:ext cx="3601340" cy="6881814"/>
          </a:xfrm>
          <a:custGeom>
            <a:avLst/>
            <a:gdLst>
              <a:gd name="connsiteX0" fmla="*/ 3601340 w 3601340"/>
              <a:gd name="connsiteY0" fmla="*/ 0 h 6881814"/>
              <a:gd name="connsiteX1" fmla="*/ 0 w 3601340"/>
              <a:gd name="connsiteY1" fmla="*/ 0 h 6881814"/>
              <a:gd name="connsiteX2" fmla="*/ 0 w 3601340"/>
              <a:gd name="connsiteY2" fmla="*/ 6881815 h 6881814"/>
              <a:gd name="connsiteX3" fmla="*/ 1064235 w 3601340"/>
              <a:gd name="connsiteY3" fmla="*/ 6881815 h 6881814"/>
              <a:gd name="connsiteX4" fmla="*/ 1441045 w 3601340"/>
              <a:gd name="connsiteY4" fmla="*/ 5490188 h 6881814"/>
              <a:gd name="connsiteX5" fmla="*/ 1835678 w 3601340"/>
              <a:gd name="connsiteY5" fmla="*/ 4034957 h 6881814"/>
              <a:gd name="connsiteX6" fmla="*/ 2045724 w 3601340"/>
              <a:gd name="connsiteY6" fmla="*/ 3914112 h 6881814"/>
              <a:gd name="connsiteX7" fmla="*/ 2166660 w 3601340"/>
              <a:gd name="connsiteY7" fmla="*/ 4124001 h 6881814"/>
              <a:gd name="connsiteX8" fmla="*/ 1906966 w 3601340"/>
              <a:gd name="connsiteY8" fmla="*/ 5081858 h 6881814"/>
              <a:gd name="connsiteX9" fmla="*/ 2027902 w 3601340"/>
              <a:gd name="connsiteY9" fmla="*/ 5291747 h 6881814"/>
              <a:gd name="connsiteX10" fmla="*/ 2227765 w 3601340"/>
              <a:gd name="connsiteY10" fmla="*/ 5198887 h 6881814"/>
              <a:gd name="connsiteX11" fmla="*/ 2570204 w 3601340"/>
              <a:gd name="connsiteY11" fmla="*/ 3923016 h 6881814"/>
              <a:gd name="connsiteX12" fmla="*/ 2602029 w 3601340"/>
              <a:gd name="connsiteY12" fmla="*/ 3799627 h 6881814"/>
              <a:gd name="connsiteX13" fmla="*/ 3601340 w 3601340"/>
              <a:gd name="connsiteY13" fmla="*/ 0 h 6881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601340" h="6881814">
                <a:moveTo>
                  <a:pt x="3601340" y="0"/>
                </a:moveTo>
                <a:lnTo>
                  <a:pt x="0" y="0"/>
                </a:lnTo>
                <a:lnTo>
                  <a:pt x="0" y="6881815"/>
                </a:lnTo>
                <a:lnTo>
                  <a:pt x="1064235" y="6881815"/>
                </a:lnTo>
                <a:lnTo>
                  <a:pt x="1441045" y="5490188"/>
                </a:lnTo>
                <a:lnTo>
                  <a:pt x="1835678" y="4034957"/>
                </a:lnTo>
                <a:cubicBezTo>
                  <a:pt x="1859865" y="3943369"/>
                  <a:pt x="1954068" y="3889943"/>
                  <a:pt x="2045724" y="3914112"/>
                </a:cubicBezTo>
                <a:cubicBezTo>
                  <a:pt x="2137381" y="3938281"/>
                  <a:pt x="2190847" y="4032413"/>
                  <a:pt x="2166660" y="4124001"/>
                </a:cubicBezTo>
                <a:lnTo>
                  <a:pt x="1906966" y="5081858"/>
                </a:lnTo>
                <a:cubicBezTo>
                  <a:pt x="1882779" y="5173446"/>
                  <a:pt x="1936246" y="5267578"/>
                  <a:pt x="2027902" y="5291747"/>
                </a:cubicBezTo>
                <a:cubicBezTo>
                  <a:pt x="2109375" y="5313372"/>
                  <a:pt x="2193393" y="5272666"/>
                  <a:pt x="2227765" y="5198887"/>
                </a:cubicBezTo>
                <a:lnTo>
                  <a:pt x="2570204" y="3923016"/>
                </a:lnTo>
                <a:lnTo>
                  <a:pt x="2602029" y="3799627"/>
                </a:lnTo>
                <a:lnTo>
                  <a:pt x="3601340" y="0"/>
                </a:lnTo>
                <a:close/>
              </a:path>
            </a:pathLst>
          </a:custGeom>
          <a:solidFill>
            <a:srgbClr val="FFFFFF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F200699-2797-D741-1EC1-B83FCA4B197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 flipH="1">
            <a:off x="7163691" y="0"/>
            <a:ext cx="5024825" cy="6858000"/>
          </a:xfrm>
          <a:custGeom>
            <a:avLst/>
            <a:gdLst>
              <a:gd name="connsiteX0" fmla="*/ 0 w 6064250"/>
              <a:gd name="connsiteY0" fmla="*/ 0 h 6877051"/>
              <a:gd name="connsiteX1" fmla="*/ 606425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6064250"/>
              <a:gd name="connsiteY0" fmla="*/ 0 h 6877051"/>
              <a:gd name="connsiteX1" fmla="*/ 584073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4028621 w 5840730"/>
              <a:gd name="connsiteY2" fmla="*/ 6887937 h 6887937"/>
              <a:gd name="connsiteX3" fmla="*/ 0 w 5840730"/>
              <a:gd name="connsiteY3" fmla="*/ 6877051 h 6887937"/>
              <a:gd name="connsiteX4" fmla="*/ 0 w 5840730"/>
              <a:gd name="connsiteY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028621 w 5840730"/>
              <a:gd name="connsiteY3" fmla="*/ 6887937 h 6887937"/>
              <a:gd name="connsiteX4" fmla="*/ 0 w 5840730"/>
              <a:gd name="connsiteY4" fmla="*/ 6877051 h 6887937"/>
              <a:gd name="connsiteX5" fmla="*/ 0 w 5840730"/>
              <a:gd name="connsiteY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028621 w 5840730"/>
              <a:gd name="connsiteY4" fmla="*/ 6887937 h 6887937"/>
              <a:gd name="connsiteX5" fmla="*/ 0 w 5840730"/>
              <a:gd name="connsiteY5" fmla="*/ 6877051 h 6887937"/>
              <a:gd name="connsiteX6" fmla="*/ 0 w 5840730"/>
              <a:gd name="connsiteY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785360 w 5840730"/>
              <a:gd name="connsiteY4" fmla="*/ 3926535 h 6887937"/>
              <a:gd name="connsiteX5" fmla="*/ 4028621 w 5840730"/>
              <a:gd name="connsiteY5" fmla="*/ 6887937 h 6887937"/>
              <a:gd name="connsiteX6" fmla="*/ 0 w 5840730"/>
              <a:gd name="connsiteY6" fmla="*/ 6877051 h 6887937"/>
              <a:gd name="connsiteX7" fmla="*/ 0 w 5840730"/>
              <a:gd name="connsiteY7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22520 w 5840730"/>
              <a:gd name="connsiteY5" fmla="*/ 3415995 h 6887937"/>
              <a:gd name="connsiteX6" fmla="*/ 4785360 w 5840730"/>
              <a:gd name="connsiteY6" fmla="*/ 3926535 h 6887937"/>
              <a:gd name="connsiteX7" fmla="*/ 4028621 w 5840730"/>
              <a:gd name="connsiteY7" fmla="*/ 6887937 h 6887937"/>
              <a:gd name="connsiteX8" fmla="*/ 0 w 5840730"/>
              <a:gd name="connsiteY8" fmla="*/ 6877051 h 6887937"/>
              <a:gd name="connsiteX9" fmla="*/ 0 w 5840730"/>
              <a:gd name="connsiteY9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4922520 w 5840730"/>
              <a:gd name="connsiteY6" fmla="*/ 3415995 h 6887937"/>
              <a:gd name="connsiteX7" fmla="*/ 4785360 w 5840730"/>
              <a:gd name="connsiteY7" fmla="*/ 3926535 h 6887937"/>
              <a:gd name="connsiteX8" fmla="*/ 4028621 w 5840730"/>
              <a:gd name="connsiteY8" fmla="*/ 6887937 h 6887937"/>
              <a:gd name="connsiteX9" fmla="*/ 0 w 5840730"/>
              <a:gd name="connsiteY9" fmla="*/ 6877051 h 6887937"/>
              <a:gd name="connsiteX10" fmla="*/ 0 w 5840730"/>
              <a:gd name="connsiteY10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922520 w 5840730"/>
              <a:gd name="connsiteY7" fmla="*/ 341599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457700 w 5840730"/>
              <a:gd name="connsiteY7" fmla="*/ 384271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213860 w 5840730"/>
              <a:gd name="connsiteY7" fmla="*/ 4757115 h 6887937"/>
              <a:gd name="connsiteX8" fmla="*/ 4457700 w 5840730"/>
              <a:gd name="connsiteY8" fmla="*/ 3842715 h 6887937"/>
              <a:gd name="connsiteX9" fmla="*/ 4785360 w 5840730"/>
              <a:gd name="connsiteY9" fmla="*/ 3926535 h 6887937"/>
              <a:gd name="connsiteX10" fmla="*/ 4028621 w 5840730"/>
              <a:gd name="connsiteY10" fmla="*/ 6887937 h 6887937"/>
              <a:gd name="connsiteX11" fmla="*/ 0 w 5840730"/>
              <a:gd name="connsiteY11" fmla="*/ 6877051 h 6887937"/>
              <a:gd name="connsiteX12" fmla="*/ 0 w 5840730"/>
              <a:gd name="connsiteY12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37760 w 5840730"/>
              <a:gd name="connsiteY5" fmla="*/ 16100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5681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33950 w 5840730"/>
              <a:gd name="connsiteY3" fmla="*/ 273781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61560 w 5840730"/>
              <a:gd name="connsiteY3" fmla="*/ 29435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42510 w 5840730"/>
              <a:gd name="connsiteY3" fmla="*/ 30197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560570 w 5840730"/>
              <a:gd name="connsiteY11" fmla="*/ 412084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09160 w 5840730"/>
              <a:gd name="connsiteY11" fmla="*/ 363316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655820 w 5840730"/>
              <a:gd name="connsiteY6" fmla="*/ 1770075 h 6887937"/>
              <a:gd name="connsiteX7" fmla="*/ 3893820 w 5840730"/>
              <a:gd name="connsiteY7" fmla="*/ 4688535 h 6887937"/>
              <a:gd name="connsiteX8" fmla="*/ 3992880 w 5840730"/>
              <a:gd name="connsiteY8" fmla="*/ 490570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3893820 w 5840730"/>
              <a:gd name="connsiteY6" fmla="*/ 4688535 h 6887937"/>
              <a:gd name="connsiteX7" fmla="*/ 3992880 w 5840730"/>
              <a:gd name="connsiteY7" fmla="*/ 490570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686300 w 5840730"/>
              <a:gd name="connsiteY10" fmla="*/ 371317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3893820 w 5840730"/>
              <a:gd name="connsiteY5" fmla="*/ 4688535 h 6887937"/>
              <a:gd name="connsiteX6" fmla="*/ 3992880 w 5840730"/>
              <a:gd name="connsiteY6" fmla="*/ 4905705 h 6887937"/>
              <a:gd name="connsiteX7" fmla="*/ 4213860 w 5840730"/>
              <a:gd name="connsiteY7" fmla="*/ 4757115 h 6887937"/>
              <a:gd name="connsiteX8" fmla="*/ 4457700 w 5840730"/>
              <a:gd name="connsiteY8" fmla="*/ 3842715 h 6887937"/>
              <a:gd name="connsiteX9" fmla="*/ 4686300 w 5840730"/>
              <a:gd name="connsiteY9" fmla="*/ 371317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3893820 w 5840730"/>
              <a:gd name="connsiteY4" fmla="*/ 4688535 h 6887937"/>
              <a:gd name="connsiteX5" fmla="*/ 3992880 w 5840730"/>
              <a:gd name="connsiteY5" fmla="*/ 4905705 h 6887937"/>
              <a:gd name="connsiteX6" fmla="*/ 4213860 w 5840730"/>
              <a:gd name="connsiteY6" fmla="*/ 4757115 h 6887937"/>
              <a:gd name="connsiteX7" fmla="*/ 4457700 w 5840730"/>
              <a:gd name="connsiteY7" fmla="*/ 3842715 h 6887937"/>
              <a:gd name="connsiteX8" fmla="*/ 4686300 w 5840730"/>
              <a:gd name="connsiteY8" fmla="*/ 3713175 h 6887937"/>
              <a:gd name="connsiteX9" fmla="*/ 4785360 w 5840730"/>
              <a:gd name="connsiteY9" fmla="*/ 3926535 h 6887937"/>
              <a:gd name="connsiteX10" fmla="*/ 4028621 w 5840730"/>
              <a:gd name="connsiteY10" fmla="*/ 6887937 h 6887937"/>
              <a:gd name="connsiteX11" fmla="*/ 0 w 5840730"/>
              <a:gd name="connsiteY11" fmla="*/ 6877051 h 6887937"/>
              <a:gd name="connsiteX12" fmla="*/ 0 w 5840730"/>
              <a:gd name="connsiteY12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3893820 w 5840730"/>
              <a:gd name="connsiteY3" fmla="*/ 4688535 h 6887937"/>
              <a:gd name="connsiteX4" fmla="*/ 3992880 w 5840730"/>
              <a:gd name="connsiteY4" fmla="*/ 4905705 h 6887937"/>
              <a:gd name="connsiteX5" fmla="*/ 4213860 w 5840730"/>
              <a:gd name="connsiteY5" fmla="*/ 4757115 h 6887937"/>
              <a:gd name="connsiteX6" fmla="*/ 4457700 w 5840730"/>
              <a:gd name="connsiteY6" fmla="*/ 3842715 h 6887937"/>
              <a:gd name="connsiteX7" fmla="*/ 4686300 w 5840730"/>
              <a:gd name="connsiteY7" fmla="*/ 371317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3893820 w 5840730"/>
              <a:gd name="connsiteY2" fmla="*/ 4688535 h 6887937"/>
              <a:gd name="connsiteX3" fmla="*/ 3992880 w 5840730"/>
              <a:gd name="connsiteY3" fmla="*/ 4905705 h 6887937"/>
              <a:gd name="connsiteX4" fmla="*/ 4213860 w 5840730"/>
              <a:gd name="connsiteY4" fmla="*/ 4757115 h 6887937"/>
              <a:gd name="connsiteX5" fmla="*/ 4457700 w 5840730"/>
              <a:gd name="connsiteY5" fmla="*/ 3842715 h 6887937"/>
              <a:gd name="connsiteX6" fmla="*/ 4686300 w 5840730"/>
              <a:gd name="connsiteY6" fmla="*/ 3713175 h 6887937"/>
              <a:gd name="connsiteX7" fmla="*/ 4785360 w 5840730"/>
              <a:gd name="connsiteY7" fmla="*/ 3926535 h 6887937"/>
              <a:gd name="connsiteX8" fmla="*/ 4028621 w 5840730"/>
              <a:gd name="connsiteY8" fmla="*/ 6887937 h 6887937"/>
              <a:gd name="connsiteX9" fmla="*/ 0 w 5840730"/>
              <a:gd name="connsiteY9" fmla="*/ 6877051 h 6887937"/>
              <a:gd name="connsiteX10" fmla="*/ 0 w 5840730"/>
              <a:gd name="connsiteY10" fmla="*/ 0 h 6887937"/>
              <a:gd name="connsiteX0" fmla="*/ 0 w 4790753"/>
              <a:gd name="connsiteY0" fmla="*/ 0 h 6887937"/>
              <a:gd name="connsiteX1" fmla="*/ 2674743 w 4790753"/>
              <a:gd name="connsiteY1" fmla="*/ 49345 h 6887937"/>
              <a:gd name="connsiteX2" fmla="*/ 3893820 w 4790753"/>
              <a:gd name="connsiteY2" fmla="*/ 4688535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97763 w 4790753"/>
              <a:gd name="connsiteY1" fmla="*/ 0 h 6887937"/>
              <a:gd name="connsiteX2" fmla="*/ 3893820 w 4790753"/>
              <a:gd name="connsiteY2" fmla="*/ 4688535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97763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310950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412040 w 4790753"/>
              <a:gd name="connsiteY2" fmla="*/ 3464777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244891 w 4790753"/>
              <a:gd name="connsiteY2" fmla="*/ 3464778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392375 w 4790753"/>
              <a:gd name="connsiteY2" fmla="*/ 3464779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392375 w 5110169"/>
              <a:gd name="connsiteY2" fmla="*/ 3464779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66000 w 5110169"/>
              <a:gd name="connsiteY2" fmla="*/ 4629324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16839 w 5110169"/>
              <a:gd name="connsiteY2" fmla="*/ 4550372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589019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53550 w 5110169"/>
              <a:gd name="connsiteY3" fmla="*/ 5034002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53550 w 5110169"/>
              <a:gd name="connsiteY3" fmla="*/ 5300466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4042040 w 5110169"/>
              <a:gd name="connsiteY3" fmla="*/ 5566930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05329 w 5110169"/>
              <a:gd name="connsiteY2" fmla="*/ 4974740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75832 w 5110169"/>
              <a:gd name="connsiteY2" fmla="*/ 5033954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198620 w 5110169"/>
              <a:gd name="connsiteY7" fmla="*/ 4133044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251960 w 5110169"/>
              <a:gd name="connsiteY7" fmla="*/ 4071856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030921"/>
              <a:gd name="connsiteY0" fmla="*/ 0 h 6877051"/>
              <a:gd name="connsiteX1" fmla="*/ 2487931 w 5030921"/>
              <a:gd name="connsiteY1" fmla="*/ 0 h 6877051"/>
              <a:gd name="connsiteX2" fmla="*/ 3834825 w 5030921"/>
              <a:gd name="connsiteY2" fmla="*/ 5142514 h 6877051"/>
              <a:gd name="connsiteX3" fmla="*/ 4074118 w 5030921"/>
              <a:gd name="connsiteY3" fmla="*/ 5314407 h 6877051"/>
              <a:gd name="connsiteX4" fmla="*/ 4168140 w 5030921"/>
              <a:gd name="connsiteY4" fmla="*/ 5055407 h 6877051"/>
              <a:gd name="connsiteX5" fmla="*/ 3935730 w 5030921"/>
              <a:gd name="connsiteY5" fmla="*/ 4175425 h 6877051"/>
              <a:gd name="connsiteX6" fmla="*/ 4061460 w 5030921"/>
              <a:gd name="connsiteY6" fmla="*/ 3931157 h 6877051"/>
              <a:gd name="connsiteX7" fmla="*/ 4251960 w 5030921"/>
              <a:gd name="connsiteY7" fmla="*/ 4071856 h 6877051"/>
              <a:gd name="connsiteX8" fmla="*/ 5030921 w 5030921"/>
              <a:gd name="connsiteY8" fmla="*/ 6875699 h 6877051"/>
              <a:gd name="connsiteX9" fmla="*/ 0 w 5030921"/>
              <a:gd name="connsiteY9" fmla="*/ 6877051 h 6877051"/>
              <a:gd name="connsiteX10" fmla="*/ 0 w 5030921"/>
              <a:gd name="connsiteY10" fmla="*/ 0 h 6877051"/>
              <a:gd name="connsiteX0" fmla="*/ 0 w 4963865"/>
              <a:gd name="connsiteY0" fmla="*/ 0 h 6877051"/>
              <a:gd name="connsiteX1" fmla="*/ 2487931 w 4963865"/>
              <a:gd name="connsiteY1" fmla="*/ 0 h 6877051"/>
              <a:gd name="connsiteX2" fmla="*/ 3834825 w 4963865"/>
              <a:gd name="connsiteY2" fmla="*/ 5142514 h 6877051"/>
              <a:gd name="connsiteX3" fmla="*/ 4074118 w 4963865"/>
              <a:gd name="connsiteY3" fmla="*/ 5314407 h 6877051"/>
              <a:gd name="connsiteX4" fmla="*/ 4168140 w 4963865"/>
              <a:gd name="connsiteY4" fmla="*/ 5055407 h 6877051"/>
              <a:gd name="connsiteX5" fmla="*/ 3935730 w 4963865"/>
              <a:gd name="connsiteY5" fmla="*/ 4175425 h 6877051"/>
              <a:gd name="connsiteX6" fmla="*/ 4061460 w 4963865"/>
              <a:gd name="connsiteY6" fmla="*/ 3931157 h 6877051"/>
              <a:gd name="connsiteX7" fmla="*/ 4251960 w 4963865"/>
              <a:gd name="connsiteY7" fmla="*/ 4071856 h 6877051"/>
              <a:gd name="connsiteX8" fmla="*/ 4963865 w 4963865"/>
              <a:gd name="connsiteY8" fmla="*/ 6875699 h 6877051"/>
              <a:gd name="connsiteX9" fmla="*/ 0 w 4963865"/>
              <a:gd name="connsiteY9" fmla="*/ 6877051 h 6877051"/>
              <a:gd name="connsiteX10" fmla="*/ 0 w 4963865"/>
              <a:gd name="connsiteY10" fmla="*/ 0 h 6877051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024825" h="6881818">
                <a:moveTo>
                  <a:pt x="0" y="0"/>
                </a:moveTo>
                <a:lnTo>
                  <a:pt x="2487931" y="0"/>
                </a:lnTo>
                <a:lnTo>
                  <a:pt x="3834825" y="5142514"/>
                </a:lnTo>
                <a:cubicBezTo>
                  <a:pt x="3851116" y="5182666"/>
                  <a:pt x="3878538" y="5351369"/>
                  <a:pt x="4048718" y="5314407"/>
                </a:cubicBezTo>
                <a:cubicBezTo>
                  <a:pt x="4218898" y="5277445"/>
                  <a:pt x="4184015" y="5205230"/>
                  <a:pt x="4168140" y="5055407"/>
                </a:cubicBezTo>
                <a:lnTo>
                  <a:pt x="3935730" y="4175425"/>
                </a:lnTo>
                <a:cubicBezTo>
                  <a:pt x="3924300" y="4083966"/>
                  <a:pt x="3902710" y="3989870"/>
                  <a:pt x="4061460" y="3941355"/>
                </a:cubicBezTo>
                <a:cubicBezTo>
                  <a:pt x="4194810" y="3923207"/>
                  <a:pt x="4213860" y="4007005"/>
                  <a:pt x="4251960" y="4071856"/>
                </a:cubicBezTo>
                <a:lnTo>
                  <a:pt x="5024825" y="6881818"/>
                </a:lnTo>
                <a:lnTo>
                  <a:pt x="0" y="6877051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</p:spPr>
        <p:txBody>
          <a:bodyPr anchor="ctr"/>
          <a:lstStyle>
            <a:lvl1pPr algn="ctr">
              <a:defRPr baseline="-25000"/>
            </a:lvl1pPr>
          </a:lstStyle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96322" y="320040"/>
            <a:ext cx="6732237" cy="1017147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3600" spc="1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Add title here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5E91AD6-E4A6-F082-0E76-DAF7D57B516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24242" y="1749479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/>
              <a:t>o1.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B00516E-9699-821C-0371-67A8478E101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43379" y="1749479"/>
            <a:ext cx="5885179" cy="533400"/>
          </a:xfrm>
        </p:spPr>
        <p:txBody>
          <a:bodyPr bIns="0" anchor="b"/>
          <a:lstStyle>
            <a:lvl1pPr marL="0" indent="0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7C72C187-9B88-8558-E9E7-CA189DF0EF3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24242" y="2378035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/>
              <a:t>o2.</a:t>
            </a: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9366E515-A368-5E2D-8A9F-6BDBB76BC87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643379" y="2378035"/>
            <a:ext cx="5885179" cy="533400"/>
          </a:xfrm>
        </p:spPr>
        <p:txBody>
          <a:bodyPr bIns="0" anchor="b"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1F522536-6FE3-2618-BC24-8C518818587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24242" y="3006909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/>
              <a:t>o3.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89C1155B-B06D-77D5-B3DC-9CEAEDF2D6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643379" y="3009613"/>
            <a:ext cx="5885179" cy="533400"/>
          </a:xfrm>
        </p:spPr>
        <p:txBody>
          <a:bodyPr bIns="0" anchor="b"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F3A36BC1-799A-6623-E5E3-1190C0C7C47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24242" y="3635783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/>
              <a:t>o4.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92954362-36EF-4B42-19C7-6132A7E2A87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643379" y="3638169"/>
            <a:ext cx="5885179" cy="533400"/>
          </a:xfrm>
        </p:spPr>
        <p:txBody>
          <a:bodyPr bIns="0" anchor="b"/>
          <a:lstStyle>
            <a:lvl1pPr marL="0" indent="0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9EF1DED4-DCEF-D1F3-17B9-BC29651F7DE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24242" y="4264656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5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/>
              <a:t>o5.</a:t>
            </a:r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A57B871C-EE51-327F-62B1-79B005BD932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43379" y="4269747"/>
            <a:ext cx="5885179" cy="533400"/>
          </a:xfrm>
        </p:spPr>
        <p:txBody>
          <a:bodyPr bIns="0" anchor="b"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/>
              <a:t>Click to add text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01359A1-A1B1-9DC6-08B9-8042E7FBA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6889763" y="0"/>
            <a:ext cx="1822122" cy="6871447"/>
          </a:xfrm>
          <a:prstGeom prst="line">
            <a:avLst/>
          </a:prstGeom>
          <a:ln w="222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ooter Placeholder 8">
            <a:extLst>
              <a:ext uri="{FF2B5EF4-FFF2-40B4-BE49-F238E27FC236}">
                <a16:creationId xmlns:a16="http://schemas.microsoft.com/office/drawing/2014/main" id="{28D89004-F984-BB7D-2489-E7EC551298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24241" y="6290774"/>
            <a:ext cx="6637071" cy="365125"/>
          </a:xfrm>
          <a:prstGeom prst="rect">
            <a:avLst/>
          </a:prstGeom>
        </p:spPr>
        <p:txBody>
          <a:bodyPr/>
          <a:lstStyle>
            <a:lvl1pPr>
              <a:defRPr sz="1100" b="0" i="0" cap="all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Add footer here</a:t>
            </a:r>
          </a:p>
        </p:txBody>
      </p:sp>
      <p:sp>
        <p:nvSpPr>
          <p:cNvPr id="21" name="Slide Number Placeholder 9">
            <a:extLst>
              <a:ext uri="{FF2B5EF4-FFF2-40B4-BE49-F238E27FC236}">
                <a16:creationId xmlns:a16="http://schemas.microsoft.com/office/drawing/2014/main" id="{E2790754-E9EF-9F79-825B-5AB348DFA6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68546" y="6290774"/>
            <a:ext cx="617912" cy="365125"/>
          </a:xfrm>
          <a:prstGeom prst="rect">
            <a:avLst/>
          </a:prstGeom>
        </p:spPr>
        <p:txBody>
          <a:bodyPr/>
          <a:lstStyle>
            <a:lvl1pPr algn="r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2268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8CD5142E-2E7B-1488-E5DB-290186766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382569" y="2242"/>
            <a:ext cx="6806909" cy="6862481"/>
            <a:chOff x="5382569" y="2242"/>
            <a:chExt cx="6806909" cy="6862481"/>
          </a:xfrm>
        </p:grpSpPr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02299C1B-36CA-1E4A-2BE2-A212B68067E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140328" y="2242"/>
              <a:ext cx="6049150" cy="6862481"/>
            </a:xfrm>
            <a:prstGeom prst="rect">
              <a:avLst/>
            </a:prstGeom>
          </p:spPr>
        </p:pic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37875AA7-8584-C85D-D920-B6F36122116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0800000">
              <a:off x="5382569" y="5060315"/>
              <a:ext cx="927943" cy="1801301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970326" y="1679216"/>
            <a:ext cx="4786877" cy="1518315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6000" spc="10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Add title 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F200699-2797-D741-1EC1-B83FCA4B197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29499" y="-2236"/>
            <a:ext cx="6814124" cy="6871095"/>
          </a:xfrm>
          <a:custGeom>
            <a:avLst/>
            <a:gdLst>
              <a:gd name="connsiteX0" fmla="*/ 0 w 6064250"/>
              <a:gd name="connsiteY0" fmla="*/ 0 h 6877051"/>
              <a:gd name="connsiteX1" fmla="*/ 606425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6064250"/>
              <a:gd name="connsiteY0" fmla="*/ 0 h 6877051"/>
              <a:gd name="connsiteX1" fmla="*/ 584073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4028621 w 5840730"/>
              <a:gd name="connsiteY2" fmla="*/ 6887937 h 6887937"/>
              <a:gd name="connsiteX3" fmla="*/ 0 w 5840730"/>
              <a:gd name="connsiteY3" fmla="*/ 6877051 h 6887937"/>
              <a:gd name="connsiteX4" fmla="*/ 0 w 5840730"/>
              <a:gd name="connsiteY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028621 w 5840730"/>
              <a:gd name="connsiteY3" fmla="*/ 6887937 h 6887937"/>
              <a:gd name="connsiteX4" fmla="*/ 0 w 5840730"/>
              <a:gd name="connsiteY4" fmla="*/ 6877051 h 6887937"/>
              <a:gd name="connsiteX5" fmla="*/ 0 w 5840730"/>
              <a:gd name="connsiteY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028621 w 5840730"/>
              <a:gd name="connsiteY4" fmla="*/ 6887937 h 6887937"/>
              <a:gd name="connsiteX5" fmla="*/ 0 w 5840730"/>
              <a:gd name="connsiteY5" fmla="*/ 6877051 h 6887937"/>
              <a:gd name="connsiteX6" fmla="*/ 0 w 5840730"/>
              <a:gd name="connsiteY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785360 w 5840730"/>
              <a:gd name="connsiteY4" fmla="*/ 3926535 h 6887937"/>
              <a:gd name="connsiteX5" fmla="*/ 4028621 w 5840730"/>
              <a:gd name="connsiteY5" fmla="*/ 6887937 h 6887937"/>
              <a:gd name="connsiteX6" fmla="*/ 0 w 5840730"/>
              <a:gd name="connsiteY6" fmla="*/ 6877051 h 6887937"/>
              <a:gd name="connsiteX7" fmla="*/ 0 w 5840730"/>
              <a:gd name="connsiteY7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22520 w 5840730"/>
              <a:gd name="connsiteY5" fmla="*/ 3415995 h 6887937"/>
              <a:gd name="connsiteX6" fmla="*/ 4785360 w 5840730"/>
              <a:gd name="connsiteY6" fmla="*/ 3926535 h 6887937"/>
              <a:gd name="connsiteX7" fmla="*/ 4028621 w 5840730"/>
              <a:gd name="connsiteY7" fmla="*/ 6887937 h 6887937"/>
              <a:gd name="connsiteX8" fmla="*/ 0 w 5840730"/>
              <a:gd name="connsiteY8" fmla="*/ 6877051 h 6887937"/>
              <a:gd name="connsiteX9" fmla="*/ 0 w 5840730"/>
              <a:gd name="connsiteY9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4922520 w 5840730"/>
              <a:gd name="connsiteY6" fmla="*/ 3415995 h 6887937"/>
              <a:gd name="connsiteX7" fmla="*/ 4785360 w 5840730"/>
              <a:gd name="connsiteY7" fmla="*/ 3926535 h 6887937"/>
              <a:gd name="connsiteX8" fmla="*/ 4028621 w 5840730"/>
              <a:gd name="connsiteY8" fmla="*/ 6887937 h 6887937"/>
              <a:gd name="connsiteX9" fmla="*/ 0 w 5840730"/>
              <a:gd name="connsiteY9" fmla="*/ 6877051 h 6887937"/>
              <a:gd name="connsiteX10" fmla="*/ 0 w 5840730"/>
              <a:gd name="connsiteY10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922520 w 5840730"/>
              <a:gd name="connsiteY7" fmla="*/ 341599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457700 w 5840730"/>
              <a:gd name="connsiteY7" fmla="*/ 384271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213860 w 5840730"/>
              <a:gd name="connsiteY7" fmla="*/ 4757115 h 6887937"/>
              <a:gd name="connsiteX8" fmla="*/ 4457700 w 5840730"/>
              <a:gd name="connsiteY8" fmla="*/ 3842715 h 6887937"/>
              <a:gd name="connsiteX9" fmla="*/ 4785360 w 5840730"/>
              <a:gd name="connsiteY9" fmla="*/ 3926535 h 6887937"/>
              <a:gd name="connsiteX10" fmla="*/ 4028621 w 5840730"/>
              <a:gd name="connsiteY10" fmla="*/ 6887937 h 6887937"/>
              <a:gd name="connsiteX11" fmla="*/ 0 w 5840730"/>
              <a:gd name="connsiteY11" fmla="*/ 6877051 h 6887937"/>
              <a:gd name="connsiteX12" fmla="*/ 0 w 5840730"/>
              <a:gd name="connsiteY12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37760 w 5840730"/>
              <a:gd name="connsiteY5" fmla="*/ 16100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5681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33950 w 5840730"/>
              <a:gd name="connsiteY3" fmla="*/ 273781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61560 w 5840730"/>
              <a:gd name="connsiteY3" fmla="*/ 29435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42510 w 5840730"/>
              <a:gd name="connsiteY3" fmla="*/ 30197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560570 w 5840730"/>
              <a:gd name="connsiteY11" fmla="*/ 412084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09160 w 5840730"/>
              <a:gd name="connsiteY11" fmla="*/ 363316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6814124"/>
              <a:gd name="connsiteY0" fmla="*/ 0 h 6897807"/>
              <a:gd name="connsiteX1" fmla="*/ 6814124 w 6814124"/>
              <a:gd name="connsiteY1" fmla="*/ 9870 h 6897807"/>
              <a:gd name="connsiteX2" fmla="*/ 6063554 w 6814124"/>
              <a:gd name="connsiteY2" fmla="*/ 2785785 h 6897807"/>
              <a:gd name="connsiteX3" fmla="*/ 5827334 w 6814124"/>
              <a:gd name="connsiteY3" fmla="*/ 2972475 h 6897807"/>
              <a:gd name="connsiteX4" fmla="*/ 5728274 w 6814124"/>
              <a:gd name="connsiteY4" fmla="*/ 2701965 h 6897807"/>
              <a:gd name="connsiteX5" fmla="*/ 5953064 w 6814124"/>
              <a:gd name="connsiteY5" fmla="*/ 1856145 h 6897807"/>
              <a:gd name="connsiteX6" fmla="*/ 5846384 w 6814124"/>
              <a:gd name="connsiteY6" fmla="*/ 1581825 h 6897807"/>
              <a:gd name="connsiteX7" fmla="*/ 5629214 w 6814124"/>
              <a:gd name="connsiteY7" fmla="*/ 1779945 h 6897807"/>
              <a:gd name="connsiteX8" fmla="*/ 4867214 w 6814124"/>
              <a:gd name="connsiteY8" fmla="*/ 4698405 h 6897807"/>
              <a:gd name="connsiteX9" fmla="*/ 4966274 w 6814124"/>
              <a:gd name="connsiteY9" fmla="*/ 4915575 h 6897807"/>
              <a:gd name="connsiteX10" fmla="*/ 5187254 w 6814124"/>
              <a:gd name="connsiteY10" fmla="*/ 4766985 h 6897807"/>
              <a:gd name="connsiteX11" fmla="*/ 5431094 w 6814124"/>
              <a:gd name="connsiteY11" fmla="*/ 3852585 h 6897807"/>
              <a:gd name="connsiteX12" fmla="*/ 5659694 w 6814124"/>
              <a:gd name="connsiteY12" fmla="*/ 3723045 h 6897807"/>
              <a:gd name="connsiteX13" fmla="*/ 5758754 w 6814124"/>
              <a:gd name="connsiteY13" fmla="*/ 3936405 h 6897807"/>
              <a:gd name="connsiteX14" fmla="*/ 5002015 w 6814124"/>
              <a:gd name="connsiteY14" fmla="*/ 6897807 h 6897807"/>
              <a:gd name="connsiteX15" fmla="*/ 973394 w 6814124"/>
              <a:gd name="connsiteY15" fmla="*/ 6886921 h 6897807"/>
              <a:gd name="connsiteX16" fmla="*/ 0 w 6814124"/>
              <a:gd name="connsiteY16" fmla="*/ 0 h 6897807"/>
              <a:gd name="connsiteX0" fmla="*/ 0 w 6814124"/>
              <a:gd name="connsiteY0" fmla="*/ 0 h 6897807"/>
              <a:gd name="connsiteX1" fmla="*/ 6814124 w 6814124"/>
              <a:gd name="connsiteY1" fmla="*/ 9870 h 6897807"/>
              <a:gd name="connsiteX2" fmla="*/ 6063554 w 6814124"/>
              <a:gd name="connsiteY2" fmla="*/ 2785785 h 6897807"/>
              <a:gd name="connsiteX3" fmla="*/ 5827334 w 6814124"/>
              <a:gd name="connsiteY3" fmla="*/ 2972475 h 6897807"/>
              <a:gd name="connsiteX4" fmla="*/ 5728274 w 6814124"/>
              <a:gd name="connsiteY4" fmla="*/ 2701965 h 6897807"/>
              <a:gd name="connsiteX5" fmla="*/ 5953064 w 6814124"/>
              <a:gd name="connsiteY5" fmla="*/ 1856145 h 6897807"/>
              <a:gd name="connsiteX6" fmla="*/ 5846384 w 6814124"/>
              <a:gd name="connsiteY6" fmla="*/ 1581825 h 6897807"/>
              <a:gd name="connsiteX7" fmla="*/ 5629214 w 6814124"/>
              <a:gd name="connsiteY7" fmla="*/ 1779945 h 6897807"/>
              <a:gd name="connsiteX8" fmla="*/ 4867214 w 6814124"/>
              <a:gd name="connsiteY8" fmla="*/ 4698405 h 6897807"/>
              <a:gd name="connsiteX9" fmla="*/ 4966274 w 6814124"/>
              <a:gd name="connsiteY9" fmla="*/ 4915575 h 6897807"/>
              <a:gd name="connsiteX10" fmla="*/ 5187254 w 6814124"/>
              <a:gd name="connsiteY10" fmla="*/ 4766985 h 6897807"/>
              <a:gd name="connsiteX11" fmla="*/ 5431094 w 6814124"/>
              <a:gd name="connsiteY11" fmla="*/ 3852585 h 6897807"/>
              <a:gd name="connsiteX12" fmla="*/ 5659694 w 6814124"/>
              <a:gd name="connsiteY12" fmla="*/ 3723045 h 6897807"/>
              <a:gd name="connsiteX13" fmla="*/ 5758754 w 6814124"/>
              <a:gd name="connsiteY13" fmla="*/ 3936405 h 6897807"/>
              <a:gd name="connsiteX14" fmla="*/ 5002015 w 6814124"/>
              <a:gd name="connsiteY14" fmla="*/ 6897807 h 6897807"/>
              <a:gd name="connsiteX15" fmla="*/ 973394 w 6814124"/>
              <a:gd name="connsiteY15" fmla="*/ 6886921 h 6897807"/>
              <a:gd name="connsiteX16" fmla="*/ 0 w 6814124"/>
              <a:gd name="connsiteY16" fmla="*/ 0 h 6897807"/>
              <a:gd name="connsiteX0" fmla="*/ 0 w 6814124"/>
              <a:gd name="connsiteY0" fmla="*/ 0 h 6887938"/>
              <a:gd name="connsiteX1" fmla="*/ 6814124 w 6814124"/>
              <a:gd name="connsiteY1" fmla="*/ 1 h 6887938"/>
              <a:gd name="connsiteX2" fmla="*/ 6063554 w 6814124"/>
              <a:gd name="connsiteY2" fmla="*/ 2775916 h 6887938"/>
              <a:gd name="connsiteX3" fmla="*/ 5827334 w 6814124"/>
              <a:gd name="connsiteY3" fmla="*/ 2962606 h 6887938"/>
              <a:gd name="connsiteX4" fmla="*/ 5728274 w 6814124"/>
              <a:gd name="connsiteY4" fmla="*/ 2692096 h 6887938"/>
              <a:gd name="connsiteX5" fmla="*/ 5953064 w 6814124"/>
              <a:gd name="connsiteY5" fmla="*/ 1846276 h 6887938"/>
              <a:gd name="connsiteX6" fmla="*/ 5846384 w 6814124"/>
              <a:gd name="connsiteY6" fmla="*/ 1571956 h 6887938"/>
              <a:gd name="connsiteX7" fmla="*/ 5629214 w 6814124"/>
              <a:gd name="connsiteY7" fmla="*/ 1770076 h 6887938"/>
              <a:gd name="connsiteX8" fmla="*/ 4867214 w 6814124"/>
              <a:gd name="connsiteY8" fmla="*/ 4688536 h 6887938"/>
              <a:gd name="connsiteX9" fmla="*/ 4966274 w 6814124"/>
              <a:gd name="connsiteY9" fmla="*/ 4905706 h 6887938"/>
              <a:gd name="connsiteX10" fmla="*/ 5187254 w 6814124"/>
              <a:gd name="connsiteY10" fmla="*/ 4757116 h 6887938"/>
              <a:gd name="connsiteX11" fmla="*/ 5431094 w 6814124"/>
              <a:gd name="connsiteY11" fmla="*/ 3842716 h 6887938"/>
              <a:gd name="connsiteX12" fmla="*/ 5659694 w 6814124"/>
              <a:gd name="connsiteY12" fmla="*/ 3713176 h 6887938"/>
              <a:gd name="connsiteX13" fmla="*/ 5758754 w 6814124"/>
              <a:gd name="connsiteY13" fmla="*/ 3926536 h 6887938"/>
              <a:gd name="connsiteX14" fmla="*/ 5002015 w 6814124"/>
              <a:gd name="connsiteY14" fmla="*/ 6887938 h 6887938"/>
              <a:gd name="connsiteX15" fmla="*/ 973394 w 6814124"/>
              <a:gd name="connsiteY15" fmla="*/ 6877052 h 6887938"/>
              <a:gd name="connsiteX16" fmla="*/ 0 w 6814124"/>
              <a:gd name="connsiteY16" fmla="*/ 0 h 6887938"/>
              <a:gd name="connsiteX0" fmla="*/ 0 w 6814124"/>
              <a:gd name="connsiteY0" fmla="*/ 0 h 6887938"/>
              <a:gd name="connsiteX1" fmla="*/ 6814124 w 6814124"/>
              <a:gd name="connsiteY1" fmla="*/ 1 h 6887938"/>
              <a:gd name="connsiteX2" fmla="*/ 6063554 w 6814124"/>
              <a:gd name="connsiteY2" fmla="*/ 2775916 h 6887938"/>
              <a:gd name="connsiteX3" fmla="*/ 5827334 w 6814124"/>
              <a:gd name="connsiteY3" fmla="*/ 2962606 h 6887938"/>
              <a:gd name="connsiteX4" fmla="*/ 5728274 w 6814124"/>
              <a:gd name="connsiteY4" fmla="*/ 2692096 h 6887938"/>
              <a:gd name="connsiteX5" fmla="*/ 5953064 w 6814124"/>
              <a:gd name="connsiteY5" fmla="*/ 1846276 h 6887938"/>
              <a:gd name="connsiteX6" fmla="*/ 5846384 w 6814124"/>
              <a:gd name="connsiteY6" fmla="*/ 1571956 h 6887938"/>
              <a:gd name="connsiteX7" fmla="*/ 5629214 w 6814124"/>
              <a:gd name="connsiteY7" fmla="*/ 1770076 h 6887938"/>
              <a:gd name="connsiteX8" fmla="*/ 4867214 w 6814124"/>
              <a:gd name="connsiteY8" fmla="*/ 4688536 h 6887938"/>
              <a:gd name="connsiteX9" fmla="*/ 4966274 w 6814124"/>
              <a:gd name="connsiteY9" fmla="*/ 4905706 h 6887938"/>
              <a:gd name="connsiteX10" fmla="*/ 5187254 w 6814124"/>
              <a:gd name="connsiteY10" fmla="*/ 4757116 h 6887938"/>
              <a:gd name="connsiteX11" fmla="*/ 5431094 w 6814124"/>
              <a:gd name="connsiteY11" fmla="*/ 3842716 h 6887938"/>
              <a:gd name="connsiteX12" fmla="*/ 5659694 w 6814124"/>
              <a:gd name="connsiteY12" fmla="*/ 3713176 h 6887938"/>
              <a:gd name="connsiteX13" fmla="*/ 5758754 w 6814124"/>
              <a:gd name="connsiteY13" fmla="*/ 3926536 h 6887938"/>
              <a:gd name="connsiteX14" fmla="*/ 5002015 w 6814124"/>
              <a:gd name="connsiteY14" fmla="*/ 6887938 h 6887938"/>
              <a:gd name="connsiteX15" fmla="*/ 0 w 6814124"/>
              <a:gd name="connsiteY15" fmla="*/ 6877052 h 6887938"/>
              <a:gd name="connsiteX16" fmla="*/ 0 w 6814124"/>
              <a:gd name="connsiteY16" fmla="*/ 0 h 6887938"/>
              <a:gd name="connsiteX0" fmla="*/ 0 w 6814124"/>
              <a:gd name="connsiteY0" fmla="*/ 0 h 6896790"/>
              <a:gd name="connsiteX1" fmla="*/ 6814124 w 6814124"/>
              <a:gd name="connsiteY1" fmla="*/ 1 h 6896790"/>
              <a:gd name="connsiteX2" fmla="*/ 6063554 w 6814124"/>
              <a:gd name="connsiteY2" fmla="*/ 2775916 h 6896790"/>
              <a:gd name="connsiteX3" fmla="*/ 5827334 w 6814124"/>
              <a:gd name="connsiteY3" fmla="*/ 2962606 h 6896790"/>
              <a:gd name="connsiteX4" fmla="*/ 5728274 w 6814124"/>
              <a:gd name="connsiteY4" fmla="*/ 2692096 h 6896790"/>
              <a:gd name="connsiteX5" fmla="*/ 5953064 w 6814124"/>
              <a:gd name="connsiteY5" fmla="*/ 1846276 h 6896790"/>
              <a:gd name="connsiteX6" fmla="*/ 5846384 w 6814124"/>
              <a:gd name="connsiteY6" fmla="*/ 1571956 h 6896790"/>
              <a:gd name="connsiteX7" fmla="*/ 5629214 w 6814124"/>
              <a:gd name="connsiteY7" fmla="*/ 1770076 h 6896790"/>
              <a:gd name="connsiteX8" fmla="*/ 4867214 w 6814124"/>
              <a:gd name="connsiteY8" fmla="*/ 4688536 h 6896790"/>
              <a:gd name="connsiteX9" fmla="*/ 4966274 w 6814124"/>
              <a:gd name="connsiteY9" fmla="*/ 4905706 h 6896790"/>
              <a:gd name="connsiteX10" fmla="*/ 5187254 w 6814124"/>
              <a:gd name="connsiteY10" fmla="*/ 4757116 h 6896790"/>
              <a:gd name="connsiteX11" fmla="*/ 5431094 w 6814124"/>
              <a:gd name="connsiteY11" fmla="*/ 3842716 h 6896790"/>
              <a:gd name="connsiteX12" fmla="*/ 5659694 w 6814124"/>
              <a:gd name="connsiteY12" fmla="*/ 3713176 h 6896790"/>
              <a:gd name="connsiteX13" fmla="*/ 5758754 w 6814124"/>
              <a:gd name="connsiteY13" fmla="*/ 3926536 h 6896790"/>
              <a:gd name="connsiteX14" fmla="*/ 5002015 w 6814124"/>
              <a:gd name="connsiteY14" fmla="*/ 6887938 h 6896790"/>
              <a:gd name="connsiteX15" fmla="*/ 0 w 6814124"/>
              <a:gd name="connsiteY15" fmla="*/ 6896790 h 6896790"/>
              <a:gd name="connsiteX16" fmla="*/ 0 w 6814124"/>
              <a:gd name="connsiteY16" fmla="*/ 0 h 6896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814124" h="6896790">
                <a:moveTo>
                  <a:pt x="0" y="0"/>
                </a:moveTo>
                <a:lnTo>
                  <a:pt x="6814124" y="1"/>
                </a:lnTo>
                <a:lnTo>
                  <a:pt x="6063554" y="2775916"/>
                </a:lnTo>
                <a:cubicBezTo>
                  <a:pt x="6030534" y="2883866"/>
                  <a:pt x="5993704" y="2976576"/>
                  <a:pt x="5827334" y="2962606"/>
                </a:cubicBezTo>
                <a:cubicBezTo>
                  <a:pt x="5641914" y="2845766"/>
                  <a:pt x="5734624" y="2747976"/>
                  <a:pt x="5728274" y="2692096"/>
                </a:cubicBezTo>
                <a:cubicBezTo>
                  <a:pt x="5818444" y="2355546"/>
                  <a:pt x="5878134" y="2121866"/>
                  <a:pt x="5953064" y="1846276"/>
                </a:cubicBezTo>
                <a:cubicBezTo>
                  <a:pt x="5994974" y="1687526"/>
                  <a:pt x="5969574" y="1615136"/>
                  <a:pt x="5846384" y="1571956"/>
                </a:cubicBezTo>
                <a:cubicBezTo>
                  <a:pt x="5711764" y="1563066"/>
                  <a:pt x="5672394" y="1597356"/>
                  <a:pt x="5629214" y="1770076"/>
                </a:cubicBezTo>
                <a:cubicBezTo>
                  <a:pt x="5644454" y="1858976"/>
                  <a:pt x="4851974" y="4599636"/>
                  <a:pt x="4867214" y="4688536"/>
                </a:cubicBezTo>
                <a:cubicBezTo>
                  <a:pt x="4832289" y="4824426"/>
                  <a:pt x="4898964" y="4880306"/>
                  <a:pt x="4966274" y="4905706"/>
                </a:cubicBezTo>
                <a:cubicBezTo>
                  <a:pt x="5075494" y="4904436"/>
                  <a:pt x="5132009" y="4917136"/>
                  <a:pt x="5187254" y="4757116"/>
                </a:cubicBezTo>
                <a:lnTo>
                  <a:pt x="5431094" y="3842716"/>
                </a:lnTo>
                <a:cubicBezTo>
                  <a:pt x="5455224" y="3756356"/>
                  <a:pt x="5528884" y="3692856"/>
                  <a:pt x="5659694" y="3713176"/>
                </a:cubicBezTo>
                <a:cubicBezTo>
                  <a:pt x="5803204" y="3791916"/>
                  <a:pt x="5756214" y="3882086"/>
                  <a:pt x="5758754" y="3926536"/>
                </a:cubicBezTo>
                <a:lnTo>
                  <a:pt x="5002015" y="6887938"/>
                </a:lnTo>
                <a:lnTo>
                  <a:pt x="0" y="6896790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anchor="ctr"/>
          <a:lstStyle>
            <a:lvl1pPr algn="ctr">
              <a:defRPr baseline="-25000"/>
            </a:lvl1pPr>
          </a:lstStyle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1A56017-320A-546E-A749-7145642CB96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70326" y="3748958"/>
            <a:ext cx="4786878" cy="2258013"/>
          </a:xfrm>
        </p:spPr>
        <p:txBody>
          <a:bodyPr lIns="91440" tIns="0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None/>
              <a:defRPr sz="1600">
                <a:solidFill>
                  <a:schemeClr val="bg1"/>
                </a:solidFill>
              </a:defRPr>
            </a:lvl1pPr>
            <a:lvl2pPr marL="274320" indent="-274320">
              <a:buFont typeface="Courier New" panose="02070309020205020404" pitchFamily="49" charset="0"/>
              <a:buChar char="o"/>
              <a:defRPr sz="1200">
                <a:solidFill>
                  <a:schemeClr val="bg1"/>
                </a:solidFill>
              </a:defRPr>
            </a:lvl2pPr>
            <a:lvl3pPr marL="274320" indent="-274320">
              <a:buFont typeface="Courier New" panose="02070309020205020404" pitchFamily="49" charset="0"/>
              <a:buChar char="o"/>
              <a:defRPr sz="1050">
                <a:solidFill>
                  <a:schemeClr val="bg1"/>
                </a:solidFill>
              </a:defRPr>
            </a:lvl3pPr>
            <a:lvl4pPr marL="274320" indent="-274320">
              <a:buFont typeface="Courier New" panose="02070309020205020404" pitchFamily="49" charset="0"/>
              <a:buChar char="o"/>
              <a:defRPr sz="1050">
                <a:solidFill>
                  <a:schemeClr val="bg1"/>
                </a:solidFill>
              </a:defRPr>
            </a:lvl4pPr>
            <a:lvl5pPr marL="274320" indent="-274320">
              <a:buFont typeface="Courier New" panose="02070309020205020404" pitchFamily="49" charset="0"/>
              <a:buChar char="o"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462742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7B8C35C0-4758-2887-0763-E78795846C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3537" y="-1946"/>
            <a:ext cx="3601340" cy="6881814"/>
          </a:xfrm>
          <a:custGeom>
            <a:avLst/>
            <a:gdLst>
              <a:gd name="connsiteX0" fmla="*/ 3601340 w 3601340"/>
              <a:gd name="connsiteY0" fmla="*/ 0 h 6881814"/>
              <a:gd name="connsiteX1" fmla="*/ 0 w 3601340"/>
              <a:gd name="connsiteY1" fmla="*/ 0 h 6881814"/>
              <a:gd name="connsiteX2" fmla="*/ 0 w 3601340"/>
              <a:gd name="connsiteY2" fmla="*/ 6881815 h 6881814"/>
              <a:gd name="connsiteX3" fmla="*/ 1064235 w 3601340"/>
              <a:gd name="connsiteY3" fmla="*/ 6881815 h 6881814"/>
              <a:gd name="connsiteX4" fmla="*/ 1441045 w 3601340"/>
              <a:gd name="connsiteY4" fmla="*/ 5490188 h 6881814"/>
              <a:gd name="connsiteX5" fmla="*/ 1835678 w 3601340"/>
              <a:gd name="connsiteY5" fmla="*/ 4034957 h 6881814"/>
              <a:gd name="connsiteX6" fmla="*/ 2045724 w 3601340"/>
              <a:gd name="connsiteY6" fmla="*/ 3914112 h 6881814"/>
              <a:gd name="connsiteX7" fmla="*/ 2166660 w 3601340"/>
              <a:gd name="connsiteY7" fmla="*/ 4124001 h 6881814"/>
              <a:gd name="connsiteX8" fmla="*/ 1906966 w 3601340"/>
              <a:gd name="connsiteY8" fmla="*/ 5081858 h 6881814"/>
              <a:gd name="connsiteX9" fmla="*/ 2027902 w 3601340"/>
              <a:gd name="connsiteY9" fmla="*/ 5291747 h 6881814"/>
              <a:gd name="connsiteX10" fmla="*/ 2227765 w 3601340"/>
              <a:gd name="connsiteY10" fmla="*/ 5198887 h 6881814"/>
              <a:gd name="connsiteX11" fmla="*/ 2570204 w 3601340"/>
              <a:gd name="connsiteY11" fmla="*/ 3923016 h 6881814"/>
              <a:gd name="connsiteX12" fmla="*/ 2602029 w 3601340"/>
              <a:gd name="connsiteY12" fmla="*/ 3799627 h 6881814"/>
              <a:gd name="connsiteX13" fmla="*/ 3601340 w 3601340"/>
              <a:gd name="connsiteY13" fmla="*/ 0 h 6881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601340" h="6881814">
                <a:moveTo>
                  <a:pt x="3601340" y="0"/>
                </a:moveTo>
                <a:lnTo>
                  <a:pt x="0" y="0"/>
                </a:lnTo>
                <a:lnTo>
                  <a:pt x="0" y="6881815"/>
                </a:lnTo>
                <a:lnTo>
                  <a:pt x="1064235" y="6881815"/>
                </a:lnTo>
                <a:lnTo>
                  <a:pt x="1441045" y="5490188"/>
                </a:lnTo>
                <a:lnTo>
                  <a:pt x="1835678" y="4034957"/>
                </a:lnTo>
                <a:cubicBezTo>
                  <a:pt x="1859865" y="3943369"/>
                  <a:pt x="1954068" y="3889943"/>
                  <a:pt x="2045724" y="3914112"/>
                </a:cubicBezTo>
                <a:cubicBezTo>
                  <a:pt x="2137381" y="3938281"/>
                  <a:pt x="2190847" y="4032413"/>
                  <a:pt x="2166660" y="4124001"/>
                </a:cubicBezTo>
                <a:lnTo>
                  <a:pt x="1906966" y="5081858"/>
                </a:lnTo>
                <a:cubicBezTo>
                  <a:pt x="1882779" y="5173446"/>
                  <a:pt x="1936246" y="5267578"/>
                  <a:pt x="2027902" y="5291747"/>
                </a:cubicBezTo>
                <a:cubicBezTo>
                  <a:pt x="2109375" y="5313372"/>
                  <a:pt x="2193393" y="5272666"/>
                  <a:pt x="2227765" y="5198887"/>
                </a:cubicBezTo>
                <a:lnTo>
                  <a:pt x="2570204" y="3923016"/>
                </a:lnTo>
                <a:lnTo>
                  <a:pt x="2602029" y="3799627"/>
                </a:lnTo>
                <a:lnTo>
                  <a:pt x="3601340" y="0"/>
                </a:lnTo>
                <a:close/>
              </a:path>
            </a:pathLst>
          </a:custGeom>
          <a:solidFill>
            <a:srgbClr val="FFFFFF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F200699-2797-D741-1EC1-B83FCA4B197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 flipH="1">
            <a:off x="7163691" y="0"/>
            <a:ext cx="5024825" cy="6858000"/>
          </a:xfrm>
          <a:custGeom>
            <a:avLst/>
            <a:gdLst>
              <a:gd name="connsiteX0" fmla="*/ 0 w 6064250"/>
              <a:gd name="connsiteY0" fmla="*/ 0 h 6877051"/>
              <a:gd name="connsiteX1" fmla="*/ 606425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6064250"/>
              <a:gd name="connsiteY0" fmla="*/ 0 h 6877051"/>
              <a:gd name="connsiteX1" fmla="*/ 584073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4028621 w 5840730"/>
              <a:gd name="connsiteY2" fmla="*/ 6887937 h 6887937"/>
              <a:gd name="connsiteX3" fmla="*/ 0 w 5840730"/>
              <a:gd name="connsiteY3" fmla="*/ 6877051 h 6887937"/>
              <a:gd name="connsiteX4" fmla="*/ 0 w 5840730"/>
              <a:gd name="connsiteY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028621 w 5840730"/>
              <a:gd name="connsiteY3" fmla="*/ 6887937 h 6887937"/>
              <a:gd name="connsiteX4" fmla="*/ 0 w 5840730"/>
              <a:gd name="connsiteY4" fmla="*/ 6877051 h 6887937"/>
              <a:gd name="connsiteX5" fmla="*/ 0 w 5840730"/>
              <a:gd name="connsiteY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028621 w 5840730"/>
              <a:gd name="connsiteY4" fmla="*/ 6887937 h 6887937"/>
              <a:gd name="connsiteX5" fmla="*/ 0 w 5840730"/>
              <a:gd name="connsiteY5" fmla="*/ 6877051 h 6887937"/>
              <a:gd name="connsiteX6" fmla="*/ 0 w 5840730"/>
              <a:gd name="connsiteY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785360 w 5840730"/>
              <a:gd name="connsiteY4" fmla="*/ 3926535 h 6887937"/>
              <a:gd name="connsiteX5" fmla="*/ 4028621 w 5840730"/>
              <a:gd name="connsiteY5" fmla="*/ 6887937 h 6887937"/>
              <a:gd name="connsiteX6" fmla="*/ 0 w 5840730"/>
              <a:gd name="connsiteY6" fmla="*/ 6877051 h 6887937"/>
              <a:gd name="connsiteX7" fmla="*/ 0 w 5840730"/>
              <a:gd name="connsiteY7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22520 w 5840730"/>
              <a:gd name="connsiteY5" fmla="*/ 3415995 h 6887937"/>
              <a:gd name="connsiteX6" fmla="*/ 4785360 w 5840730"/>
              <a:gd name="connsiteY6" fmla="*/ 3926535 h 6887937"/>
              <a:gd name="connsiteX7" fmla="*/ 4028621 w 5840730"/>
              <a:gd name="connsiteY7" fmla="*/ 6887937 h 6887937"/>
              <a:gd name="connsiteX8" fmla="*/ 0 w 5840730"/>
              <a:gd name="connsiteY8" fmla="*/ 6877051 h 6887937"/>
              <a:gd name="connsiteX9" fmla="*/ 0 w 5840730"/>
              <a:gd name="connsiteY9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4922520 w 5840730"/>
              <a:gd name="connsiteY6" fmla="*/ 3415995 h 6887937"/>
              <a:gd name="connsiteX7" fmla="*/ 4785360 w 5840730"/>
              <a:gd name="connsiteY7" fmla="*/ 3926535 h 6887937"/>
              <a:gd name="connsiteX8" fmla="*/ 4028621 w 5840730"/>
              <a:gd name="connsiteY8" fmla="*/ 6887937 h 6887937"/>
              <a:gd name="connsiteX9" fmla="*/ 0 w 5840730"/>
              <a:gd name="connsiteY9" fmla="*/ 6877051 h 6887937"/>
              <a:gd name="connsiteX10" fmla="*/ 0 w 5840730"/>
              <a:gd name="connsiteY10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922520 w 5840730"/>
              <a:gd name="connsiteY7" fmla="*/ 341599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457700 w 5840730"/>
              <a:gd name="connsiteY7" fmla="*/ 384271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213860 w 5840730"/>
              <a:gd name="connsiteY7" fmla="*/ 4757115 h 6887937"/>
              <a:gd name="connsiteX8" fmla="*/ 4457700 w 5840730"/>
              <a:gd name="connsiteY8" fmla="*/ 3842715 h 6887937"/>
              <a:gd name="connsiteX9" fmla="*/ 4785360 w 5840730"/>
              <a:gd name="connsiteY9" fmla="*/ 3926535 h 6887937"/>
              <a:gd name="connsiteX10" fmla="*/ 4028621 w 5840730"/>
              <a:gd name="connsiteY10" fmla="*/ 6887937 h 6887937"/>
              <a:gd name="connsiteX11" fmla="*/ 0 w 5840730"/>
              <a:gd name="connsiteY11" fmla="*/ 6877051 h 6887937"/>
              <a:gd name="connsiteX12" fmla="*/ 0 w 5840730"/>
              <a:gd name="connsiteY12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37760 w 5840730"/>
              <a:gd name="connsiteY5" fmla="*/ 16100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5681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33950 w 5840730"/>
              <a:gd name="connsiteY3" fmla="*/ 273781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61560 w 5840730"/>
              <a:gd name="connsiteY3" fmla="*/ 29435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42510 w 5840730"/>
              <a:gd name="connsiteY3" fmla="*/ 30197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560570 w 5840730"/>
              <a:gd name="connsiteY11" fmla="*/ 412084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09160 w 5840730"/>
              <a:gd name="connsiteY11" fmla="*/ 363316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655820 w 5840730"/>
              <a:gd name="connsiteY6" fmla="*/ 1770075 h 6887937"/>
              <a:gd name="connsiteX7" fmla="*/ 3893820 w 5840730"/>
              <a:gd name="connsiteY7" fmla="*/ 4688535 h 6887937"/>
              <a:gd name="connsiteX8" fmla="*/ 3992880 w 5840730"/>
              <a:gd name="connsiteY8" fmla="*/ 490570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3893820 w 5840730"/>
              <a:gd name="connsiteY6" fmla="*/ 4688535 h 6887937"/>
              <a:gd name="connsiteX7" fmla="*/ 3992880 w 5840730"/>
              <a:gd name="connsiteY7" fmla="*/ 490570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686300 w 5840730"/>
              <a:gd name="connsiteY10" fmla="*/ 371317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3893820 w 5840730"/>
              <a:gd name="connsiteY5" fmla="*/ 4688535 h 6887937"/>
              <a:gd name="connsiteX6" fmla="*/ 3992880 w 5840730"/>
              <a:gd name="connsiteY6" fmla="*/ 4905705 h 6887937"/>
              <a:gd name="connsiteX7" fmla="*/ 4213860 w 5840730"/>
              <a:gd name="connsiteY7" fmla="*/ 4757115 h 6887937"/>
              <a:gd name="connsiteX8" fmla="*/ 4457700 w 5840730"/>
              <a:gd name="connsiteY8" fmla="*/ 3842715 h 6887937"/>
              <a:gd name="connsiteX9" fmla="*/ 4686300 w 5840730"/>
              <a:gd name="connsiteY9" fmla="*/ 371317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3893820 w 5840730"/>
              <a:gd name="connsiteY4" fmla="*/ 4688535 h 6887937"/>
              <a:gd name="connsiteX5" fmla="*/ 3992880 w 5840730"/>
              <a:gd name="connsiteY5" fmla="*/ 4905705 h 6887937"/>
              <a:gd name="connsiteX6" fmla="*/ 4213860 w 5840730"/>
              <a:gd name="connsiteY6" fmla="*/ 4757115 h 6887937"/>
              <a:gd name="connsiteX7" fmla="*/ 4457700 w 5840730"/>
              <a:gd name="connsiteY7" fmla="*/ 3842715 h 6887937"/>
              <a:gd name="connsiteX8" fmla="*/ 4686300 w 5840730"/>
              <a:gd name="connsiteY8" fmla="*/ 3713175 h 6887937"/>
              <a:gd name="connsiteX9" fmla="*/ 4785360 w 5840730"/>
              <a:gd name="connsiteY9" fmla="*/ 3926535 h 6887937"/>
              <a:gd name="connsiteX10" fmla="*/ 4028621 w 5840730"/>
              <a:gd name="connsiteY10" fmla="*/ 6887937 h 6887937"/>
              <a:gd name="connsiteX11" fmla="*/ 0 w 5840730"/>
              <a:gd name="connsiteY11" fmla="*/ 6877051 h 6887937"/>
              <a:gd name="connsiteX12" fmla="*/ 0 w 5840730"/>
              <a:gd name="connsiteY12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3893820 w 5840730"/>
              <a:gd name="connsiteY3" fmla="*/ 4688535 h 6887937"/>
              <a:gd name="connsiteX4" fmla="*/ 3992880 w 5840730"/>
              <a:gd name="connsiteY4" fmla="*/ 4905705 h 6887937"/>
              <a:gd name="connsiteX5" fmla="*/ 4213860 w 5840730"/>
              <a:gd name="connsiteY5" fmla="*/ 4757115 h 6887937"/>
              <a:gd name="connsiteX6" fmla="*/ 4457700 w 5840730"/>
              <a:gd name="connsiteY6" fmla="*/ 3842715 h 6887937"/>
              <a:gd name="connsiteX7" fmla="*/ 4686300 w 5840730"/>
              <a:gd name="connsiteY7" fmla="*/ 371317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3893820 w 5840730"/>
              <a:gd name="connsiteY2" fmla="*/ 4688535 h 6887937"/>
              <a:gd name="connsiteX3" fmla="*/ 3992880 w 5840730"/>
              <a:gd name="connsiteY3" fmla="*/ 4905705 h 6887937"/>
              <a:gd name="connsiteX4" fmla="*/ 4213860 w 5840730"/>
              <a:gd name="connsiteY4" fmla="*/ 4757115 h 6887937"/>
              <a:gd name="connsiteX5" fmla="*/ 4457700 w 5840730"/>
              <a:gd name="connsiteY5" fmla="*/ 3842715 h 6887937"/>
              <a:gd name="connsiteX6" fmla="*/ 4686300 w 5840730"/>
              <a:gd name="connsiteY6" fmla="*/ 3713175 h 6887937"/>
              <a:gd name="connsiteX7" fmla="*/ 4785360 w 5840730"/>
              <a:gd name="connsiteY7" fmla="*/ 3926535 h 6887937"/>
              <a:gd name="connsiteX8" fmla="*/ 4028621 w 5840730"/>
              <a:gd name="connsiteY8" fmla="*/ 6887937 h 6887937"/>
              <a:gd name="connsiteX9" fmla="*/ 0 w 5840730"/>
              <a:gd name="connsiteY9" fmla="*/ 6877051 h 6887937"/>
              <a:gd name="connsiteX10" fmla="*/ 0 w 5840730"/>
              <a:gd name="connsiteY10" fmla="*/ 0 h 6887937"/>
              <a:gd name="connsiteX0" fmla="*/ 0 w 4790753"/>
              <a:gd name="connsiteY0" fmla="*/ 0 h 6887937"/>
              <a:gd name="connsiteX1" fmla="*/ 2674743 w 4790753"/>
              <a:gd name="connsiteY1" fmla="*/ 49345 h 6887937"/>
              <a:gd name="connsiteX2" fmla="*/ 3893820 w 4790753"/>
              <a:gd name="connsiteY2" fmla="*/ 4688535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97763 w 4790753"/>
              <a:gd name="connsiteY1" fmla="*/ 0 h 6887937"/>
              <a:gd name="connsiteX2" fmla="*/ 3893820 w 4790753"/>
              <a:gd name="connsiteY2" fmla="*/ 4688535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97763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310950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412040 w 4790753"/>
              <a:gd name="connsiteY2" fmla="*/ 3464777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244891 w 4790753"/>
              <a:gd name="connsiteY2" fmla="*/ 3464778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392375 w 4790753"/>
              <a:gd name="connsiteY2" fmla="*/ 3464779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392375 w 5110169"/>
              <a:gd name="connsiteY2" fmla="*/ 3464779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66000 w 5110169"/>
              <a:gd name="connsiteY2" fmla="*/ 4629324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16839 w 5110169"/>
              <a:gd name="connsiteY2" fmla="*/ 4550372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589019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53550 w 5110169"/>
              <a:gd name="connsiteY3" fmla="*/ 5034002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53550 w 5110169"/>
              <a:gd name="connsiteY3" fmla="*/ 5300466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4042040 w 5110169"/>
              <a:gd name="connsiteY3" fmla="*/ 5566930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05329 w 5110169"/>
              <a:gd name="connsiteY2" fmla="*/ 4974740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75832 w 5110169"/>
              <a:gd name="connsiteY2" fmla="*/ 5033954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198620 w 5110169"/>
              <a:gd name="connsiteY7" fmla="*/ 4133044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251960 w 5110169"/>
              <a:gd name="connsiteY7" fmla="*/ 4071856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030921"/>
              <a:gd name="connsiteY0" fmla="*/ 0 h 6877051"/>
              <a:gd name="connsiteX1" fmla="*/ 2487931 w 5030921"/>
              <a:gd name="connsiteY1" fmla="*/ 0 h 6877051"/>
              <a:gd name="connsiteX2" fmla="*/ 3834825 w 5030921"/>
              <a:gd name="connsiteY2" fmla="*/ 5142514 h 6877051"/>
              <a:gd name="connsiteX3" fmla="*/ 4074118 w 5030921"/>
              <a:gd name="connsiteY3" fmla="*/ 5314407 h 6877051"/>
              <a:gd name="connsiteX4" fmla="*/ 4168140 w 5030921"/>
              <a:gd name="connsiteY4" fmla="*/ 5055407 h 6877051"/>
              <a:gd name="connsiteX5" fmla="*/ 3935730 w 5030921"/>
              <a:gd name="connsiteY5" fmla="*/ 4175425 h 6877051"/>
              <a:gd name="connsiteX6" fmla="*/ 4061460 w 5030921"/>
              <a:gd name="connsiteY6" fmla="*/ 3931157 h 6877051"/>
              <a:gd name="connsiteX7" fmla="*/ 4251960 w 5030921"/>
              <a:gd name="connsiteY7" fmla="*/ 4071856 h 6877051"/>
              <a:gd name="connsiteX8" fmla="*/ 5030921 w 5030921"/>
              <a:gd name="connsiteY8" fmla="*/ 6875699 h 6877051"/>
              <a:gd name="connsiteX9" fmla="*/ 0 w 5030921"/>
              <a:gd name="connsiteY9" fmla="*/ 6877051 h 6877051"/>
              <a:gd name="connsiteX10" fmla="*/ 0 w 5030921"/>
              <a:gd name="connsiteY10" fmla="*/ 0 h 6877051"/>
              <a:gd name="connsiteX0" fmla="*/ 0 w 4963865"/>
              <a:gd name="connsiteY0" fmla="*/ 0 h 6877051"/>
              <a:gd name="connsiteX1" fmla="*/ 2487931 w 4963865"/>
              <a:gd name="connsiteY1" fmla="*/ 0 h 6877051"/>
              <a:gd name="connsiteX2" fmla="*/ 3834825 w 4963865"/>
              <a:gd name="connsiteY2" fmla="*/ 5142514 h 6877051"/>
              <a:gd name="connsiteX3" fmla="*/ 4074118 w 4963865"/>
              <a:gd name="connsiteY3" fmla="*/ 5314407 h 6877051"/>
              <a:gd name="connsiteX4" fmla="*/ 4168140 w 4963865"/>
              <a:gd name="connsiteY4" fmla="*/ 5055407 h 6877051"/>
              <a:gd name="connsiteX5" fmla="*/ 3935730 w 4963865"/>
              <a:gd name="connsiteY5" fmla="*/ 4175425 h 6877051"/>
              <a:gd name="connsiteX6" fmla="*/ 4061460 w 4963865"/>
              <a:gd name="connsiteY6" fmla="*/ 3931157 h 6877051"/>
              <a:gd name="connsiteX7" fmla="*/ 4251960 w 4963865"/>
              <a:gd name="connsiteY7" fmla="*/ 4071856 h 6877051"/>
              <a:gd name="connsiteX8" fmla="*/ 4963865 w 4963865"/>
              <a:gd name="connsiteY8" fmla="*/ 6875699 h 6877051"/>
              <a:gd name="connsiteX9" fmla="*/ 0 w 4963865"/>
              <a:gd name="connsiteY9" fmla="*/ 6877051 h 6877051"/>
              <a:gd name="connsiteX10" fmla="*/ 0 w 4963865"/>
              <a:gd name="connsiteY10" fmla="*/ 0 h 6877051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024825" h="6881818">
                <a:moveTo>
                  <a:pt x="0" y="0"/>
                </a:moveTo>
                <a:lnTo>
                  <a:pt x="2487931" y="0"/>
                </a:lnTo>
                <a:lnTo>
                  <a:pt x="3834825" y="5142514"/>
                </a:lnTo>
                <a:cubicBezTo>
                  <a:pt x="3851116" y="5182666"/>
                  <a:pt x="3878538" y="5351369"/>
                  <a:pt x="4048718" y="5314407"/>
                </a:cubicBezTo>
                <a:cubicBezTo>
                  <a:pt x="4218898" y="5277445"/>
                  <a:pt x="4184015" y="5205230"/>
                  <a:pt x="4168140" y="5055407"/>
                </a:cubicBezTo>
                <a:lnTo>
                  <a:pt x="3935730" y="4175425"/>
                </a:lnTo>
                <a:cubicBezTo>
                  <a:pt x="3924300" y="4083966"/>
                  <a:pt x="3902710" y="3989870"/>
                  <a:pt x="4061460" y="3941355"/>
                </a:cubicBezTo>
                <a:cubicBezTo>
                  <a:pt x="4194810" y="3923207"/>
                  <a:pt x="4213860" y="4007005"/>
                  <a:pt x="4251960" y="4071856"/>
                </a:cubicBezTo>
                <a:lnTo>
                  <a:pt x="5024825" y="6881818"/>
                </a:lnTo>
                <a:lnTo>
                  <a:pt x="0" y="6877051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</p:spPr>
        <p:txBody>
          <a:bodyPr anchor="ctr"/>
          <a:lstStyle>
            <a:lvl1pPr algn="ctr">
              <a:defRPr baseline="-25000"/>
            </a:lvl1pPr>
          </a:lstStyle>
          <a:p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01359A1-A1B1-9DC6-08B9-8042E7FBA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6889763" y="0"/>
            <a:ext cx="1822122" cy="6871447"/>
          </a:xfrm>
          <a:prstGeom prst="line">
            <a:avLst/>
          </a:prstGeom>
          <a:ln w="222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ooter Placeholder 8">
            <a:extLst>
              <a:ext uri="{FF2B5EF4-FFF2-40B4-BE49-F238E27FC236}">
                <a16:creationId xmlns:a16="http://schemas.microsoft.com/office/drawing/2014/main" id="{28D89004-F984-BB7D-2489-E7EC551298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24241" y="6290774"/>
            <a:ext cx="6637071" cy="365125"/>
          </a:xfrm>
          <a:prstGeom prst="rect">
            <a:avLst/>
          </a:prstGeom>
        </p:spPr>
        <p:txBody>
          <a:bodyPr/>
          <a:lstStyle>
            <a:lvl1pPr>
              <a:defRPr sz="1100" b="0" i="0" cap="all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Add footer here</a:t>
            </a:r>
          </a:p>
        </p:txBody>
      </p:sp>
      <p:sp>
        <p:nvSpPr>
          <p:cNvPr id="21" name="Slide Number Placeholder 9">
            <a:extLst>
              <a:ext uri="{FF2B5EF4-FFF2-40B4-BE49-F238E27FC236}">
                <a16:creationId xmlns:a16="http://schemas.microsoft.com/office/drawing/2014/main" id="{E2790754-E9EF-9F79-825B-5AB348DFA6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68546" y="6290774"/>
            <a:ext cx="617912" cy="365125"/>
          </a:xfrm>
          <a:prstGeom prst="rect">
            <a:avLst/>
          </a:prstGeom>
        </p:spPr>
        <p:txBody>
          <a:bodyPr/>
          <a:lstStyle>
            <a:lvl1pPr algn="r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7EC4C7D-9F32-3DD5-0898-0A64AB3E48C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96322" y="320040"/>
            <a:ext cx="6732237" cy="1017147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defRPr sz="3600" spc="1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Add title here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3CD56122-AE93-63D3-9B51-14AA353EC02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24242" y="1749479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/>
              <a:t>o1.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80B457C0-C5F0-38B3-A5A4-4CF83DA5DCA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43379" y="1749479"/>
            <a:ext cx="5885179" cy="533400"/>
          </a:xfrm>
        </p:spPr>
        <p:txBody>
          <a:bodyPr bIns="0" anchor="b"/>
          <a:lstStyle>
            <a:lvl1pPr marL="0" indent="0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A608DDE2-7690-8BBF-1E41-BF40F26AF1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24242" y="3006909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/>
              <a:t>o3.</a:t>
            </a:r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4A70176D-1CA9-F362-DA0D-140ADC80AB7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643379" y="3009613"/>
            <a:ext cx="5885179" cy="533400"/>
          </a:xfrm>
        </p:spPr>
        <p:txBody>
          <a:bodyPr bIns="0" anchor="b"/>
          <a:lstStyle>
            <a:lvl1pPr marL="0" indent="0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5" name="Text Placeholder 7">
            <a:extLst>
              <a:ext uri="{FF2B5EF4-FFF2-40B4-BE49-F238E27FC236}">
                <a16:creationId xmlns:a16="http://schemas.microsoft.com/office/drawing/2014/main" id="{0B557568-DAFA-B892-D220-F9088C6909A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24242" y="3635783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/>
              <a:t>o4.</a:t>
            </a:r>
          </a:p>
        </p:txBody>
      </p:sp>
      <p:sp>
        <p:nvSpPr>
          <p:cNvPr id="26" name="Text Placeholder 12">
            <a:extLst>
              <a:ext uri="{FF2B5EF4-FFF2-40B4-BE49-F238E27FC236}">
                <a16:creationId xmlns:a16="http://schemas.microsoft.com/office/drawing/2014/main" id="{5920ECF3-A4B7-A9A1-C23F-56EDD775AC7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643379" y="3638169"/>
            <a:ext cx="5885179" cy="533400"/>
          </a:xfrm>
        </p:spPr>
        <p:txBody>
          <a:bodyPr bIns="0" anchor="b"/>
          <a:lstStyle>
            <a:lvl1pPr marL="0" indent="0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0A92B7FF-F522-FFD6-3A37-5C7F5CB3AE4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24242" y="4264656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/>
              <a:t>o5.</a:t>
            </a:r>
          </a:p>
        </p:txBody>
      </p:sp>
      <p:sp>
        <p:nvSpPr>
          <p:cNvPr id="28" name="Text Placeholder 12">
            <a:extLst>
              <a:ext uri="{FF2B5EF4-FFF2-40B4-BE49-F238E27FC236}">
                <a16:creationId xmlns:a16="http://schemas.microsoft.com/office/drawing/2014/main" id="{718010FC-71DC-C4A0-BBE6-35E03F05FE2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43379" y="4269747"/>
            <a:ext cx="5885179" cy="533400"/>
          </a:xfrm>
        </p:spPr>
        <p:txBody>
          <a:bodyPr bIns="0" anchor="b"/>
          <a:lstStyle>
            <a:lvl1pPr marL="0" indent="0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9" name="Text Placeholder 7">
            <a:extLst>
              <a:ext uri="{FF2B5EF4-FFF2-40B4-BE49-F238E27FC236}">
                <a16:creationId xmlns:a16="http://schemas.microsoft.com/office/drawing/2014/main" id="{2512EE29-359B-8558-2A40-DB8D4D25665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24242" y="2378035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/>
              <a:t>o2.</a:t>
            </a:r>
          </a:p>
        </p:txBody>
      </p:sp>
      <p:sp>
        <p:nvSpPr>
          <p:cNvPr id="30" name="Text Placeholder 12">
            <a:extLst>
              <a:ext uri="{FF2B5EF4-FFF2-40B4-BE49-F238E27FC236}">
                <a16:creationId xmlns:a16="http://schemas.microsoft.com/office/drawing/2014/main" id="{70CCBBEB-A224-6D89-748B-8053ED48B2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643379" y="2378035"/>
            <a:ext cx="5885179" cy="533400"/>
          </a:xfrm>
        </p:spPr>
        <p:txBody>
          <a:bodyPr bIns="0" anchor="b"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4737091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615541" y="715654"/>
            <a:ext cx="4786877" cy="1518315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3600" spc="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Add title here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605708" y="2431477"/>
            <a:ext cx="4786877" cy="763899"/>
          </a:xfrm>
        </p:spPr>
        <p:txBody>
          <a:bodyPr lIns="91440" tIns="91440" rIns="91440" bIns="0">
            <a:norm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400" cap="none" spc="0" baseline="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Add Subtitle here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F200699-2797-D741-1EC1-B83FCA4B197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-2235"/>
            <a:ext cx="5840730" cy="6862275"/>
          </a:xfrm>
          <a:custGeom>
            <a:avLst/>
            <a:gdLst>
              <a:gd name="connsiteX0" fmla="*/ 0 w 6064250"/>
              <a:gd name="connsiteY0" fmla="*/ 0 h 6877051"/>
              <a:gd name="connsiteX1" fmla="*/ 606425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6064250"/>
              <a:gd name="connsiteY0" fmla="*/ 0 h 6877051"/>
              <a:gd name="connsiteX1" fmla="*/ 584073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4028621 w 5840730"/>
              <a:gd name="connsiteY2" fmla="*/ 6887937 h 6887937"/>
              <a:gd name="connsiteX3" fmla="*/ 0 w 5840730"/>
              <a:gd name="connsiteY3" fmla="*/ 6877051 h 6887937"/>
              <a:gd name="connsiteX4" fmla="*/ 0 w 5840730"/>
              <a:gd name="connsiteY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028621 w 5840730"/>
              <a:gd name="connsiteY3" fmla="*/ 6887937 h 6887937"/>
              <a:gd name="connsiteX4" fmla="*/ 0 w 5840730"/>
              <a:gd name="connsiteY4" fmla="*/ 6877051 h 6887937"/>
              <a:gd name="connsiteX5" fmla="*/ 0 w 5840730"/>
              <a:gd name="connsiteY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028621 w 5840730"/>
              <a:gd name="connsiteY4" fmla="*/ 6887937 h 6887937"/>
              <a:gd name="connsiteX5" fmla="*/ 0 w 5840730"/>
              <a:gd name="connsiteY5" fmla="*/ 6877051 h 6887937"/>
              <a:gd name="connsiteX6" fmla="*/ 0 w 5840730"/>
              <a:gd name="connsiteY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785360 w 5840730"/>
              <a:gd name="connsiteY4" fmla="*/ 3926535 h 6887937"/>
              <a:gd name="connsiteX5" fmla="*/ 4028621 w 5840730"/>
              <a:gd name="connsiteY5" fmla="*/ 6887937 h 6887937"/>
              <a:gd name="connsiteX6" fmla="*/ 0 w 5840730"/>
              <a:gd name="connsiteY6" fmla="*/ 6877051 h 6887937"/>
              <a:gd name="connsiteX7" fmla="*/ 0 w 5840730"/>
              <a:gd name="connsiteY7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22520 w 5840730"/>
              <a:gd name="connsiteY5" fmla="*/ 3415995 h 6887937"/>
              <a:gd name="connsiteX6" fmla="*/ 4785360 w 5840730"/>
              <a:gd name="connsiteY6" fmla="*/ 3926535 h 6887937"/>
              <a:gd name="connsiteX7" fmla="*/ 4028621 w 5840730"/>
              <a:gd name="connsiteY7" fmla="*/ 6887937 h 6887937"/>
              <a:gd name="connsiteX8" fmla="*/ 0 w 5840730"/>
              <a:gd name="connsiteY8" fmla="*/ 6877051 h 6887937"/>
              <a:gd name="connsiteX9" fmla="*/ 0 w 5840730"/>
              <a:gd name="connsiteY9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4922520 w 5840730"/>
              <a:gd name="connsiteY6" fmla="*/ 3415995 h 6887937"/>
              <a:gd name="connsiteX7" fmla="*/ 4785360 w 5840730"/>
              <a:gd name="connsiteY7" fmla="*/ 3926535 h 6887937"/>
              <a:gd name="connsiteX8" fmla="*/ 4028621 w 5840730"/>
              <a:gd name="connsiteY8" fmla="*/ 6887937 h 6887937"/>
              <a:gd name="connsiteX9" fmla="*/ 0 w 5840730"/>
              <a:gd name="connsiteY9" fmla="*/ 6877051 h 6887937"/>
              <a:gd name="connsiteX10" fmla="*/ 0 w 5840730"/>
              <a:gd name="connsiteY10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922520 w 5840730"/>
              <a:gd name="connsiteY7" fmla="*/ 341599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457700 w 5840730"/>
              <a:gd name="connsiteY7" fmla="*/ 384271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213860 w 5840730"/>
              <a:gd name="connsiteY7" fmla="*/ 4757115 h 6887937"/>
              <a:gd name="connsiteX8" fmla="*/ 4457700 w 5840730"/>
              <a:gd name="connsiteY8" fmla="*/ 3842715 h 6887937"/>
              <a:gd name="connsiteX9" fmla="*/ 4785360 w 5840730"/>
              <a:gd name="connsiteY9" fmla="*/ 3926535 h 6887937"/>
              <a:gd name="connsiteX10" fmla="*/ 4028621 w 5840730"/>
              <a:gd name="connsiteY10" fmla="*/ 6887937 h 6887937"/>
              <a:gd name="connsiteX11" fmla="*/ 0 w 5840730"/>
              <a:gd name="connsiteY11" fmla="*/ 6877051 h 6887937"/>
              <a:gd name="connsiteX12" fmla="*/ 0 w 5840730"/>
              <a:gd name="connsiteY12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37760 w 5840730"/>
              <a:gd name="connsiteY5" fmla="*/ 16100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5681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33950 w 5840730"/>
              <a:gd name="connsiteY3" fmla="*/ 273781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61560 w 5840730"/>
              <a:gd name="connsiteY3" fmla="*/ 29435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42510 w 5840730"/>
              <a:gd name="connsiteY3" fmla="*/ 30197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560570 w 5840730"/>
              <a:gd name="connsiteY11" fmla="*/ 412084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09160 w 5840730"/>
              <a:gd name="connsiteY11" fmla="*/ 363316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840730" h="6887937">
                <a:moveTo>
                  <a:pt x="0" y="0"/>
                </a:moveTo>
                <a:lnTo>
                  <a:pt x="5840730" y="0"/>
                </a:lnTo>
                <a:lnTo>
                  <a:pt x="5090160" y="2775915"/>
                </a:lnTo>
                <a:cubicBezTo>
                  <a:pt x="5057140" y="2883865"/>
                  <a:pt x="5020310" y="2976575"/>
                  <a:pt x="4853940" y="2962605"/>
                </a:cubicBezTo>
                <a:cubicBezTo>
                  <a:pt x="4668520" y="2845765"/>
                  <a:pt x="4761230" y="2747975"/>
                  <a:pt x="4754880" y="2692095"/>
                </a:cubicBezTo>
                <a:cubicBezTo>
                  <a:pt x="4845050" y="2355545"/>
                  <a:pt x="4904740" y="2121865"/>
                  <a:pt x="4979670" y="1846275"/>
                </a:cubicBezTo>
                <a:cubicBezTo>
                  <a:pt x="5021580" y="1687525"/>
                  <a:pt x="4996180" y="1615135"/>
                  <a:pt x="4872990" y="1571955"/>
                </a:cubicBezTo>
                <a:cubicBezTo>
                  <a:pt x="4738370" y="1563065"/>
                  <a:pt x="4699000" y="1597355"/>
                  <a:pt x="4655820" y="1770075"/>
                </a:cubicBezTo>
                <a:cubicBezTo>
                  <a:pt x="4671060" y="1858975"/>
                  <a:pt x="3878580" y="4599635"/>
                  <a:pt x="3893820" y="4688535"/>
                </a:cubicBezTo>
                <a:cubicBezTo>
                  <a:pt x="3858895" y="4824425"/>
                  <a:pt x="3925570" y="4880305"/>
                  <a:pt x="3992880" y="4905705"/>
                </a:cubicBezTo>
                <a:cubicBezTo>
                  <a:pt x="4102100" y="4904435"/>
                  <a:pt x="4158615" y="4917135"/>
                  <a:pt x="4213860" y="4757115"/>
                </a:cubicBezTo>
                <a:lnTo>
                  <a:pt x="4457700" y="3842715"/>
                </a:lnTo>
                <a:cubicBezTo>
                  <a:pt x="4481830" y="3756355"/>
                  <a:pt x="4555490" y="3692855"/>
                  <a:pt x="4686300" y="3713175"/>
                </a:cubicBezTo>
                <a:cubicBezTo>
                  <a:pt x="4829810" y="3791915"/>
                  <a:pt x="4782820" y="3882085"/>
                  <a:pt x="4785360" y="3926535"/>
                </a:cubicBezTo>
                <a:lnTo>
                  <a:pt x="4028621" y="6887937"/>
                </a:lnTo>
                <a:lnTo>
                  <a:pt x="0" y="6877051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anchor="ctr"/>
          <a:lstStyle>
            <a:lvl1pPr algn="ctr">
              <a:defRPr baseline="-25000"/>
            </a:lvl1pPr>
          </a:lstStyle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1A56017-320A-546E-A749-7145642CB96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605708" y="3348617"/>
            <a:ext cx="2699066" cy="2569866"/>
          </a:xfrm>
        </p:spPr>
        <p:txBody>
          <a:bodyPr lIns="91440" tIns="0">
            <a:normAutofit/>
          </a:bodyPr>
          <a:lstStyle>
            <a:lvl1pPr marL="274320" indent="-274320">
              <a:spcAft>
                <a:spcPts val="600"/>
              </a:spcAft>
              <a:buFont typeface="Courier New" panose="02070309020205020404" pitchFamily="49" charset="0"/>
              <a:buChar char="o"/>
              <a:defRPr sz="1400">
                <a:solidFill>
                  <a:schemeClr val="bg1"/>
                </a:solidFill>
              </a:defRPr>
            </a:lvl1pPr>
            <a:lvl2pPr marL="274320" indent="-274320">
              <a:buFont typeface="Courier New" panose="02070309020205020404" pitchFamily="49" charset="0"/>
              <a:buChar char="o"/>
              <a:defRPr sz="1200">
                <a:solidFill>
                  <a:schemeClr val="bg1"/>
                </a:solidFill>
              </a:defRPr>
            </a:lvl2pPr>
            <a:lvl3pPr marL="274320" indent="-274320">
              <a:buFont typeface="Courier New" panose="02070309020205020404" pitchFamily="49" charset="0"/>
              <a:buChar char="o"/>
              <a:defRPr sz="1050">
                <a:solidFill>
                  <a:schemeClr val="bg1"/>
                </a:solidFill>
              </a:defRPr>
            </a:lvl3pPr>
            <a:lvl4pPr marL="274320" indent="-274320">
              <a:buFont typeface="Courier New" panose="02070309020205020404" pitchFamily="49" charset="0"/>
              <a:buChar char="o"/>
              <a:defRPr sz="1050">
                <a:solidFill>
                  <a:schemeClr val="bg1"/>
                </a:solidFill>
              </a:defRPr>
            </a:lvl4pPr>
            <a:lvl5pPr marL="274320" indent="-274320">
              <a:buFont typeface="Courier New" panose="02070309020205020404" pitchFamily="49" charset="0"/>
              <a:buChar char="o"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546FE873-5DC1-BDE4-557B-F186950336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4426666" y="5060315"/>
            <a:ext cx="927943" cy="1801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7674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96322" y="320040"/>
            <a:ext cx="6732237" cy="152400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3600" spc="1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Add title here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EF88AD-4B54-9DC5-D315-825BE9FCEEF4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96322" y="2252076"/>
            <a:ext cx="5797550" cy="3051762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F200699-2797-D741-1EC1-B83FCA4B197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 flipH="1">
            <a:off x="7163691" y="0"/>
            <a:ext cx="5024825" cy="6858000"/>
          </a:xfrm>
          <a:custGeom>
            <a:avLst/>
            <a:gdLst>
              <a:gd name="connsiteX0" fmla="*/ 0 w 6064250"/>
              <a:gd name="connsiteY0" fmla="*/ 0 h 6877051"/>
              <a:gd name="connsiteX1" fmla="*/ 606425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6064250"/>
              <a:gd name="connsiteY0" fmla="*/ 0 h 6877051"/>
              <a:gd name="connsiteX1" fmla="*/ 584073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4028621 w 5840730"/>
              <a:gd name="connsiteY2" fmla="*/ 6887937 h 6887937"/>
              <a:gd name="connsiteX3" fmla="*/ 0 w 5840730"/>
              <a:gd name="connsiteY3" fmla="*/ 6877051 h 6887937"/>
              <a:gd name="connsiteX4" fmla="*/ 0 w 5840730"/>
              <a:gd name="connsiteY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028621 w 5840730"/>
              <a:gd name="connsiteY3" fmla="*/ 6887937 h 6887937"/>
              <a:gd name="connsiteX4" fmla="*/ 0 w 5840730"/>
              <a:gd name="connsiteY4" fmla="*/ 6877051 h 6887937"/>
              <a:gd name="connsiteX5" fmla="*/ 0 w 5840730"/>
              <a:gd name="connsiteY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028621 w 5840730"/>
              <a:gd name="connsiteY4" fmla="*/ 6887937 h 6887937"/>
              <a:gd name="connsiteX5" fmla="*/ 0 w 5840730"/>
              <a:gd name="connsiteY5" fmla="*/ 6877051 h 6887937"/>
              <a:gd name="connsiteX6" fmla="*/ 0 w 5840730"/>
              <a:gd name="connsiteY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785360 w 5840730"/>
              <a:gd name="connsiteY4" fmla="*/ 3926535 h 6887937"/>
              <a:gd name="connsiteX5" fmla="*/ 4028621 w 5840730"/>
              <a:gd name="connsiteY5" fmla="*/ 6887937 h 6887937"/>
              <a:gd name="connsiteX6" fmla="*/ 0 w 5840730"/>
              <a:gd name="connsiteY6" fmla="*/ 6877051 h 6887937"/>
              <a:gd name="connsiteX7" fmla="*/ 0 w 5840730"/>
              <a:gd name="connsiteY7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22520 w 5840730"/>
              <a:gd name="connsiteY5" fmla="*/ 3415995 h 6887937"/>
              <a:gd name="connsiteX6" fmla="*/ 4785360 w 5840730"/>
              <a:gd name="connsiteY6" fmla="*/ 3926535 h 6887937"/>
              <a:gd name="connsiteX7" fmla="*/ 4028621 w 5840730"/>
              <a:gd name="connsiteY7" fmla="*/ 6887937 h 6887937"/>
              <a:gd name="connsiteX8" fmla="*/ 0 w 5840730"/>
              <a:gd name="connsiteY8" fmla="*/ 6877051 h 6887937"/>
              <a:gd name="connsiteX9" fmla="*/ 0 w 5840730"/>
              <a:gd name="connsiteY9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4922520 w 5840730"/>
              <a:gd name="connsiteY6" fmla="*/ 3415995 h 6887937"/>
              <a:gd name="connsiteX7" fmla="*/ 4785360 w 5840730"/>
              <a:gd name="connsiteY7" fmla="*/ 3926535 h 6887937"/>
              <a:gd name="connsiteX8" fmla="*/ 4028621 w 5840730"/>
              <a:gd name="connsiteY8" fmla="*/ 6887937 h 6887937"/>
              <a:gd name="connsiteX9" fmla="*/ 0 w 5840730"/>
              <a:gd name="connsiteY9" fmla="*/ 6877051 h 6887937"/>
              <a:gd name="connsiteX10" fmla="*/ 0 w 5840730"/>
              <a:gd name="connsiteY10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922520 w 5840730"/>
              <a:gd name="connsiteY7" fmla="*/ 341599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457700 w 5840730"/>
              <a:gd name="connsiteY7" fmla="*/ 384271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213860 w 5840730"/>
              <a:gd name="connsiteY7" fmla="*/ 4757115 h 6887937"/>
              <a:gd name="connsiteX8" fmla="*/ 4457700 w 5840730"/>
              <a:gd name="connsiteY8" fmla="*/ 3842715 h 6887937"/>
              <a:gd name="connsiteX9" fmla="*/ 4785360 w 5840730"/>
              <a:gd name="connsiteY9" fmla="*/ 3926535 h 6887937"/>
              <a:gd name="connsiteX10" fmla="*/ 4028621 w 5840730"/>
              <a:gd name="connsiteY10" fmla="*/ 6887937 h 6887937"/>
              <a:gd name="connsiteX11" fmla="*/ 0 w 5840730"/>
              <a:gd name="connsiteY11" fmla="*/ 6877051 h 6887937"/>
              <a:gd name="connsiteX12" fmla="*/ 0 w 5840730"/>
              <a:gd name="connsiteY12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37760 w 5840730"/>
              <a:gd name="connsiteY5" fmla="*/ 16100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5681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33950 w 5840730"/>
              <a:gd name="connsiteY3" fmla="*/ 273781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61560 w 5840730"/>
              <a:gd name="connsiteY3" fmla="*/ 29435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42510 w 5840730"/>
              <a:gd name="connsiteY3" fmla="*/ 30197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560570 w 5840730"/>
              <a:gd name="connsiteY11" fmla="*/ 412084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09160 w 5840730"/>
              <a:gd name="connsiteY11" fmla="*/ 363316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655820 w 5840730"/>
              <a:gd name="connsiteY6" fmla="*/ 1770075 h 6887937"/>
              <a:gd name="connsiteX7" fmla="*/ 3893820 w 5840730"/>
              <a:gd name="connsiteY7" fmla="*/ 4688535 h 6887937"/>
              <a:gd name="connsiteX8" fmla="*/ 3992880 w 5840730"/>
              <a:gd name="connsiteY8" fmla="*/ 490570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3893820 w 5840730"/>
              <a:gd name="connsiteY6" fmla="*/ 4688535 h 6887937"/>
              <a:gd name="connsiteX7" fmla="*/ 3992880 w 5840730"/>
              <a:gd name="connsiteY7" fmla="*/ 490570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686300 w 5840730"/>
              <a:gd name="connsiteY10" fmla="*/ 371317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3893820 w 5840730"/>
              <a:gd name="connsiteY5" fmla="*/ 4688535 h 6887937"/>
              <a:gd name="connsiteX6" fmla="*/ 3992880 w 5840730"/>
              <a:gd name="connsiteY6" fmla="*/ 4905705 h 6887937"/>
              <a:gd name="connsiteX7" fmla="*/ 4213860 w 5840730"/>
              <a:gd name="connsiteY7" fmla="*/ 4757115 h 6887937"/>
              <a:gd name="connsiteX8" fmla="*/ 4457700 w 5840730"/>
              <a:gd name="connsiteY8" fmla="*/ 3842715 h 6887937"/>
              <a:gd name="connsiteX9" fmla="*/ 4686300 w 5840730"/>
              <a:gd name="connsiteY9" fmla="*/ 371317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3893820 w 5840730"/>
              <a:gd name="connsiteY4" fmla="*/ 4688535 h 6887937"/>
              <a:gd name="connsiteX5" fmla="*/ 3992880 w 5840730"/>
              <a:gd name="connsiteY5" fmla="*/ 4905705 h 6887937"/>
              <a:gd name="connsiteX6" fmla="*/ 4213860 w 5840730"/>
              <a:gd name="connsiteY6" fmla="*/ 4757115 h 6887937"/>
              <a:gd name="connsiteX7" fmla="*/ 4457700 w 5840730"/>
              <a:gd name="connsiteY7" fmla="*/ 3842715 h 6887937"/>
              <a:gd name="connsiteX8" fmla="*/ 4686300 w 5840730"/>
              <a:gd name="connsiteY8" fmla="*/ 3713175 h 6887937"/>
              <a:gd name="connsiteX9" fmla="*/ 4785360 w 5840730"/>
              <a:gd name="connsiteY9" fmla="*/ 3926535 h 6887937"/>
              <a:gd name="connsiteX10" fmla="*/ 4028621 w 5840730"/>
              <a:gd name="connsiteY10" fmla="*/ 6887937 h 6887937"/>
              <a:gd name="connsiteX11" fmla="*/ 0 w 5840730"/>
              <a:gd name="connsiteY11" fmla="*/ 6877051 h 6887937"/>
              <a:gd name="connsiteX12" fmla="*/ 0 w 5840730"/>
              <a:gd name="connsiteY12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3893820 w 5840730"/>
              <a:gd name="connsiteY3" fmla="*/ 4688535 h 6887937"/>
              <a:gd name="connsiteX4" fmla="*/ 3992880 w 5840730"/>
              <a:gd name="connsiteY4" fmla="*/ 4905705 h 6887937"/>
              <a:gd name="connsiteX5" fmla="*/ 4213860 w 5840730"/>
              <a:gd name="connsiteY5" fmla="*/ 4757115 h 6887937"/>
              <a:gd name="connsiteX6" fmla="*/ 4457700 w 5840730"/>
              <a:gd name="connsiteY6" fmla="*/ 3842715 h 6887937"/>
              <a:gd name="connsiteX7" fmla="*/ 4686300 w 5840730"/>
              <a:gd name="connsiteY7" fmla="*/ 371317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3893820 w 5840730"/>
              <a:gd name="connsiteY2" fmla="*/ 4688535 h 6887937"/>
              <a:gd name="connsiteX3" fmla="*/ 3992880 w 5840730"/>
              <a:gd name="connsiteY3" fmla="*/ 4905705 h 6887937"/>
              <a:gd name="connsiteX4" fmla="*/ 4213860 w 5840730"/>
              <a:gd name="connsiteY4" fmla="*/ 4757115 h 6887937"/>
              <a:gd name="connsiteX5" fmla="*/ 4457700 w 5840730"/>
              <a:gd name="connsiteY5" fmla="*/ 3842715 h 6887937"/>
              <a:gd name="connsiteX6" fmla="*/ 4686300 w 5840730"/>
              <a:gd name="connsiteY6" fmla="*/ 3713175 h 6887937"/>
              <a:gd name="connsiteX7" fmla="*/ 4785360 w 5840730"/>
              <a:gd name="connsiteY7" fmla="*/ 3926535 h 6887937"/>
              <a:gd name="connsiteX8" fmla="*/ 4028621 w 5840730"/>
              <a:gd name="connsiteY8" fmla="*/ 6887937 h 6887937"/>
              <a:gd name="connsiteX9" fmla="*/ 0 w 5840730"/>
              <a:gd name="connsiteY9" fmla="*/ 6877051 h 6887937"/>
              <a:gd name="connsiteX10" fmla="*/ 0 w 5840730"/>
              <a:gd name="connsiteY10" fmla="*/ 0 h 6887937"/>
              <a:gd name="connsiteX0" fmla="*/ 0 w 4790753"/>
              <a:gd name="connsiteY0" fmla="*/ 0 h 6887937"/>
              <a:gd name="connsiteX1" fmla="*/ 2674743 w 4790753"/>
              <a:gd name="connsiteY1" fmla="*/ 49345 h 6887937"/>
              <a:gd name="connsiteX2" fmla="*/ 3893820 w 4790753"/>
              <a:gd name="connsiteY2" fmla="*/ 4688535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97763 w 4790753"/>
              <a:gd name="connsiteY1" fmla="*/ 0 h 6887937"/>
              <a:gd name="connsiteX2" fmla="*/ 3893820 w 4790753"/>
              <a:gd name="connsiteY2" fmla="*/ 4688535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97763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310950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412040 w 4790753"/>
              <a:gd name="connsiteY2" fmla="*/ 3464777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244891 w 4790753"/>
              <a:gd name="connsiteY2" fmla="*/ 3464778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392375 w 4790753"/>
              <a:gd name="connsiteY2" fmla="*/ 3464779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392375 w 5110169"/>
              <a:gd name="connsiteY2" fmla="*/ 3464779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66000 w 5110169"/>
              <a:gd name="connsiteY2" fmla="*/ 4629324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16839 w 5110169"/>
              <a:gd name="connsiteY2" fmla="*/ 4550372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589019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53550 w 5110169"/>
              <a:gd name="connsiteY3" fmla="*/ 5034002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53550 w 5110169"/>
              <a:gd name="connsiteY3" fmla="*/ 5300466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4042040 w 5110169"/>
              <a:gd name="connsiteY3" fmla="*/ 5566930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05329 w 5110169"/>
              <a:gd name="connsiteY2" fmla="*/ 4974740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75832 w 5110169"/>
              <a:gd name="connsiteY2" fmla="*/ 5033954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198620 w 5110169"/>
              <a:gd name="connsiteY7" fmla="*/ 4133044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251960 w 5110169"/>
              <a:gd name="connsiteY7" fmla="*/ 4071856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030921"/>
              <a:gd name="connsiteY0" fmla="*/ 0 h 6877051"/>
              <a:gd name="connsiteX1" fmla="*/ 2487931 w 5030921"/>
              <a:gd name="connsiteY1" fmla="*/ 0 h 6877051"/>
              <a:gd name="connsiteX2" fmla="*/ 3834825 w 5030921"/>
              <a:gd name="connsiteY2" fmla="*/ 5142514 h 6877051"/>
              <a:gd name="connsiteX3" fmla="*/ 4074118 w 5030921"/>
              <a:gd name="connsiteY3" fmla="*/ 5314407 h 6877051"/>
              <a:gd name="connsiteX4" fmla="*/ 4168140 w 5030921"/>
              <a:gd name="connsiteY4" fmla="*/ 5055407 h 6877051"/>
              <a:gd name="connsiteX5" fmla="*/ 3935730 w 5030921"/>
              <a:gd name="connsiteY5" fmla="*/ 4175425 h 6877051"/>
              <a:gd name="connsiteX6" fmla="*/ 4061460 w 5030921"/>
              <a:gd name="connsiteY6" fmla="*/ 3931157 h 6877051"/>
              <a:gd name="connsiteX7" fmla="*/ 4251960 w 5030921"/>
              <a:gd name="connsiteY7" fmla="*/ 4071856 h 6877051"/>
              <a:gd name="connsiteX8" fmla="*/ 5030921 w 5030921"/>
              <a:gd name="connsiteY8" fmla="*/ 6875699 h 6877051"/>
              <a:gd name="connsiteX9" fmla="*/ 0 w 5030921"/>
              <a:gd name="connsiteY9" fmla="*/ 6877051 h 6877051"/>
              <a:gd name="connsiteX10" fmla="*/ 0 w 5030921"/>
              <a:gd name="connsiteY10" fmla="*/ 0 h 6877051"/>
              <a:gd name="connsiteX0" fmla="*/ 0 w 4963865"/>
              <a:gd name="connsiteY0" fmla="*/ 0 h 6877051"/>
              <a:gd name="connsiteX1" fmla="*/ 2487931 w 4963865"/>
              <a:gd name="connsiteY1" fmla="*/ 0 h 6877051"/>
              <a:gd name="connsiteX2" fmla="*/ 3834825 w 4963865"/>
              <a:gd name="connsiteY2" fmla="*/ 5142514 h 6877051"/>
              <a:gd name="connsiteX3" fmla="*/ 4074118 w 4963865"/>
              <a:gd name="connsiteY3" fmla="*/ 5314407 h 6877051"/>
              <a:gd name="connsiteX4" fmla="*/ 4168140 w 4963865"/>
              <a:gd name="connsiteY4" fmla="*/ 5055407 h 6877051"/>
              <a:gd name="connsiteX5" fmla="*/ 3935730 w 4963865"/>
              <a:gd name="connsiteY5" fmla="*/ 4175425 h 6877051"/>
              <a:gd name="connsiteX6" fmla="*/ 4061460 w 4963865"/>
              <a:gd name="connsiteY6" fmla="*/ 3931157 h 6877051"/>
              <a:gd name="connsiteX7" fmla="*/ 4251960 w 4963865"/>
              <a:gd name="connsiteY7" fmla="*/ 4071856 h 6877051"/>
              <a:gd name="connsiteX8" fmla="*/ 4963865 w 4963865"/>
              <a:gd name="connsiteY8" fmla="*/ 6875699 h 6877051"/>
              <a:gd name="connsiteX9" fmla="*/ 0 w 4963865"/>
              <a:gd name="connsiteY9" fmla="*/ 6877051 h 6877051"/>
              <a:gd name="connsiteX10" fmla="*/ 0 w 4963865"/>
              <a:gd name="connsiteY10" fmla="*/ 0 h 6877051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024825" h="6881818">
                <a:moveTo>
                  <a:pt x="0" y="0"/>
                </a:moveTo>
                <a:lnTo>
                  <a:pt x="2487931" y="0"/>
                </a:lnTo>
                <a:lnTo>
                  <a:pt x="3834825" y="5142514"/>
                </a:lnTo>
                <a:cubicBezTo>
                  <a:pt x="3851116" y="5182666"/>
                  <a:pt x="3878538" y="5351369"/>
                  <a:pt x="4048718" y="5314407"/>
                </a:cubicBezTo>
                <a:cubicBezTo>
                  <a:pt x="4218898" y="5277445"/>
                  <a:pt x="4184015" y="5205230"/>
                  <a:pt x="4168140" y="5055407"/>
                </a:cubicBezTo>
                <a:lnTo>
                  <a:pt x="3935730" y="4175425"/>
                </a:lnTo>
                <a:cubicBezTo>
                  <a:pt x="3924300" y="4083966"/>
                  <a:pt x="3902710" y="3989870"/>
                  <a:pt x="4061460" y="3941355"/>
                </a:cubicBezTo>
                <a:cubicBezTo>
                  <a:pt x="4194810" y="3923207"/>
                  <a:pt x="4213860" y="4007005"/>
                  <a:pt x="4251960" y="4071856"/>
                </a:cubicBezTo>
                <a:lnTo>
                  <a:pt x="5024825" y="6881818"/>
                </a:lnTo>
                <a:lnTo>
                  <a:pt x="0" y="6877051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</p:spPr>
        <p:txBody>
          <a:bodyPr anchor="ctr"/>
          <a:lstStyle>
            <a:lvl1pPr algn="ctr">
              <a:defRPr baseline="-25000"/>
            </a:lvl1pPr>
          </a:lstStyle>
          <a:p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7B8C35C0-4758-2887-0763-E78795846C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3537" y="-1946"/>
            <a:ext cx="3601340" cy="6881814"/>
          </a:xfrm>
          <a:custGeom>
            <a:avLst/>
            <a:gdLst>
              <a:gd name="connsiteX0" fmla="*/ 3601340 w 3601340"/>
              <a:gd name="connsiteY0" fmla="*/ 0 h 6881814"/>
              <a:gd name="connsiteX1" fmla="*/ 0 w 3601340"/>
              <a:gd name="connsiteY1" fmla="*/ 0 h 6881814"/>
              <a:gd name="connsiteX2" fmla="*/ 0 w 3601340"/>
              <a:gd name="connsiteY2" fmla="*/ 6881815 h 6881814"/>
              <a:gd name="connsiteX3" fmla="*/ 1064235 w 3601340"/>
              <a:gd name="connsiteY3" fmla="*/ 6881815 h 6881814"/>
              <a:gd name="connsiteX4" fmla="*/ 1441045 w 3601340"/>
              <a:gd name="connsiteY4" fmla="*/ 5490188 h 6881814"/>
              <a:gd name="connsiteX5" fmla="*/ 1835678 w 3601340"/>
              <a:gd name="connsiteY5" fmla="*/ 4034957 h 6881814"/>
              <a:gd name="connsiteX6" fmla="*/ 2045724 w 3601340"/>
              <a:gd name="connsiteY6" fmla="*/ 3914112 h 6881814"/>
              <a:gd name="connsiteX7" fmla="*/ 2166660 w 3601340"/>
              <a:gd name="connsiteY7" fmla="*/ 4124001 h 6881814"/>
              <a:gd name="connsiteX8" fmla="*/ 1906966 w 3601340"/>
              <a:gd name="connsiteY8" fmla="*/ 5081858 h 6881814"/>
              <a:gd name="connsiteX9" fmla="*/ 2027902 w 3601340"/>
              <a:gd name="connsiteY9" fmla="*/ 5291747 h 6881814"/>
              <a:gd name="connsiteX10" fmla="*/ 2227765 w 3601340"/>
              <a:gd name="connsiteY10" fmla="*/ 5198887 h 6881814"/>
              <a:gd name="connsiteX11" fmla="*/ 2570204 w 3601340"/>
              <a:gd name="connsiteY11" fmla="*/ 3923016 h 6881814"/>
              <a:gd name="connsiteX12" fmla="*/ 2602029 w 3601340"/>
              <a:gd name="connsiteY12" fmla="*/ 3799627 h 6881814"/>
              <a:gd name="connsiteX13" fmla="*/ 3601340 w 3601340"/>
              <a:gd name="connsiteY13" fmla="*/ 0 h 6881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601340" h="6881814">
                <a:moveTo>
                  <a:pt x="3601340" y="0"/>
                </a:moveTo>
                <a:lnTo>
                  <a:pt x="0" y="0"/>
                </a:lnTo>
                <a:lnTo>
                  <a:pt x="0" y="6881815"/>
                </a:lnTo>
                <a:lnTo>
                  <a:pt x="1064235" y="6881815"/>
                </a:lnTo>
                <a:lnTo>
                  <a:pt x="1441045" y="5490188"/>
                </a:lnTo>
                <a:lnTo>
                  <a:pt x="1835678" y="4034957"/>
                </a:lnTo>
                <a:cubicBezTo>
                  <a:pt x="1859865" y="3943369"/>
                  <a:pt x="1954068" y="3889943"/>
                  <a:pt x="2045724" y="3914112"/>
                </a:cubicBezTo>
                <a:cubicBezTo>
                  <a:pt x="2137381" y="3938281"/>
                  <a:pt x="2190847" y="4032413"/>
                  <a:pt x="2166660" y="4124001"/>
                </a:cubicBezTo>
                <a:lnTo>
                  <a:pt x="1906966" y="5081858"/>
                </a:lnTo>
                <a:cubicBezTo>
                  <a:pt x="1882779" y="5173446"/>
                  <a:pt x="1936246" y="5267578"/>
                  <a:pt x="2027902" y="5291747"/>
                </a:cubicBezTo>
                <a:cubicBezTo>
                  <a:pt x="2109375" y="5313372"/>
                  <a:pt x="2193393" y="5272666"/>
                  <a:pt x="2227765" y="5198887"/>
                </a:cubicBezTo>
                <a:lnTo>
                  <a:pt x="2570204" y="3923016"/>
                </a:lnTo>
                <a:lnTo>
                  <a:pt x="2602029" y="3799627"/>
                </a:lnTo>
                <a:lnTo>
                  <a:pt x="3601340" y="0"/>
                </a:lnTo>
                <a:close/>
              </a:path>
            </a:pathLst>
          </a:custGeom>
          <a:solidFill>
            <a:srgbClr val="FFFFFF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01359A1-A1B1-9DC6-08B9-8042E7FBA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6889763" y="0"/>
            <a:ext cx="1822122" cy="6871447"/>
          </a:xfrm>
          <a:prstGeom prst="line">
            <a:avLst/>
          </a:prstGeom>
          <a:ln w="222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ooter Placeholder 8">
            <a:extLst>
              <a:ext uri="{FF2B5EF4-FFF2-40B4-BE49-F238E27FC236}">
                <a16:creationId xmlns:a16="http://schemas.microsoft.com/office/drawing/2014/main" id="{28D89004-F984-BB7D-2489-E7EC551298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24241" y="6290774"/>
            <a:ext cx="6637071" cy="365125"/>
          </a:xfrm>
          <a:prstGeom prst="rect">
            <a:avLst/>
          </a:prstGeom>
        </p:spPr>
        <p:txBody>
          <a:bodyPr/>
          <a:lstStyle>
            <a:lvl1pPr>
              <a:defRPr sz="1100" b="0" i="0" cap="all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Add footer here</a:t>
            </a:r>
          </a:p>
        </p:txBody>
      </p:sp>
      <p:sp>
        <p:nvSpPr>
          <p:cNvPr id="21" name="Slide Number Placeholder 9">
            <a:extLst>
              <a:ext uri="{FF2B5EF4-FFF2-40B4-BE49-F238E27FC236}">
                <a16:creationId xmlns:a16="http://schemas.microsoft.com/office/drawing/2014/main" id="{E2790754-E9EF-9F79-825B-5AB348DFA6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68546" y="6290774"/>
            <a:ext cx="617912" cy="365125"/>
          </a:xfrm>
          <a:prstGeom prst="rect">
            <a:avLst/>
          </a:prstGeom>
        </p:spPr>
        <p:txBody>
          <a:bodyPr/>
          <a:lstStyle>
            <a:lvl1pPr algn="r">
              <a:defRPr sz="1100" b="0" i="0">
                <a:solidFill>
                  <a:schemeClr val="tx1"/>
                </a:solidFill>
                <a:latin typeface="+mn-lt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9551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 (Single lin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96322" y="408820"/>
            <a:ext cx="8935507" cy="949467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3600" spc="1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Add title here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0D7E9A-1E17-C6A0-31A6-F6F620FF9E84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96322" y="1986061"/>
            <a:ext cx="5797550" cy="4015244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F200699-2797-D741-1EC1-B83FCA4B197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 flipH="1">
            <a:off x="7163691" y="0"/>
            <a:ext cx="5024825" cy="6858000"/>
          </a:xfrm>
          <a:custGeom>
            <a:avLst/>
            <a:gdLst>
              <a:gd name="connsiteX0" fmla="*/ 0 w 6064250"/>
              <a:gd name="connsiteY0" fmla="*/ 0 h 6877051"/>
              <a:gd name="connsiteX1" fmla="*/ 606425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6064250"/>
              <a:gd name="connsiteY0" fmla="*/ 0 h 6877051"/>
              <a:gd name="connsiteX1" fmla="*/ 584073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4028621 w 5840730"/>
              <a:gd name="connsiteY2" fmla="*/ 6887937 h 6887937"/>
              <a:gd name="connsiteX3" fmla="*/ 0 w 5840730"/>
              <a:gd name="connsiteY3" fmla="*/ 6877051 h 6887937"/>
              <a:gd name="connsiteX4" fmla="*/ 0 w 5840730"/>
              <a:gd name="connsiteY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028621 w 5840730"/>
              <a:gd name="connsiteY3" fmla="*/ 6887937 h 6887937"/>
              <a:gd name="connsiteX4" fmla="*/ 0 w 5840730"/>
              <a:gd name="connsiteY4" fmla="*/ 6877051 h 6887937"/>
              <a:gd name="connsiteX5" fmla="*/ 0 w 5840730"/>
              <a:gd name="connsiteY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028621 w 5840730"/>
              <a:gd name="connsiteY4" fmla="*/ 6887937 h 6887937"/>
              <a:gd name="connsiteX5" fmla="*/ 0 w 5840730"/>
              <a:gd name="connsiteY5" fmla="*/ 6877051 h 6887937"/>
              <a:gd name="connsiteX6" fmla="*/ 0 w 5840730"/>
              <a:gd name="connsiteY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785360 w 5840730"/>
              <a:gd name="connsiteY4" fmla="*/ 3926535 h 6887937"/>
              <a:gd name="connsiteX5" fmla="*/ 4028621 w 5840730"/>
              <a:gd name="connsiteY5" fmla="*/ 6887937 h 6887937"/>
              <a:gd name="connsiteX6" fmla="*/ 0 w 5840730"/>
              <a:gd name="connsiteY6" fmla="*/ 6877051 h 6887937"/>
              <a:gd name="connsiteX7" fmla="*/ 0 w 5840730"/>
              <a:gd name="connsiteY7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22520 w 5840730"/>
              <a:gd name="connsiteY5" fmla="*/ 3415995 h 6887937"/>
              <a:gd name="connsiteX6" fmla="*/ 4785360 w 5840730"/>
              <a:gd name="connsiteY6" fmla="*/ 3926535 h 6887937"/>
              <a:gd name="connsiteX7" fmla="*/ 4028621 w 5840730"/>
              <a:gd name="connsiteY7" fmla="*/ 6887937 h 6887937"/>
              <a:gd name="connsiteX8" fmla="*/ 0 w 5840730"/>
              <a:gd name="connsiteY8" fmla="*/ 6877051 h 6887937"/>
              <a:gd name="connsiteX9" fmla="*/ 0 w 5840730"/>
              <a:gd name="connsiteY9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4922520 w 5840730"/>
              <a:gd name="connsiteY6" fmla="*/ 3415995 h 6887937"/>
              <a:gd name="connsiteX7" fmla="*/ 4785360 w 5840730"/>
              <a:gd name="connsiteY7" fmla="*/ 3926535 h 6887937"/>
              <a:gd name="connsiteX8" fmla="*/ 4028621 w 5840730"/>
              <a:gd name="connsiteY8" fmla="*/ 6887937 h 6887937"/>
              <a:gd name="connsiteX9" fmla="*/ 0 w 5840730"/>
              <a:gd name="connsiteY9" fmla="*/ 6877051 h 6887937"/>
              <a:gd name="connsiteX10" fmla="*/ 0 w 5840730"/>
              <a:gd name="connsiteY10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922520 w 5840730"/>
              <a:gd name="connsiteY7" fmla="*/ 341599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457700 w 5840730"/>
              <a:gd name="connsiteY7" fmla="*/ 384271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213860 w 5840730"/>
              <a:gd name="connsiteY7" fmla="*/ 4757115 h 6887937"/>
              <a:gd name="connsiteX8" fmla="*/ 4457700 w 5840730"/>
              <a:gd name="connsiteY8" fmla="*/ 3842715 h 6887937"/>
              <a:gd name="connsiteX9" fmla="*/ 4785360 w 5840730"/>
              <a:gd name="connsiteY9" fmla="*/ 3926535 h 6887937"/>
              <a:gd name="connsiteX10" fmla="*/ 4028621 w 5840730"/>
              <a:gd name="connsiteY10" fmla="*/ 6887937 h 6887937"/>
              <a:gd name="connsiteX11" fmla="*/ 0 w 5840730"/>
              <a:gd name="connsiteY11" fmla="*/ 6877051 h 6887937"/>
              <a:gd name="connsiteX12" fmla="*/ 0 w 5840730"/>
              <a:gd name="connsiteY12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37760 w 5840730"/>
              <a:gd name="connsiteY5" fmla="*/ 16100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5681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33950 w 5840730"/>
              <a:gd name="connsiteY3" fmla="*/ 273781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61560 w 5840730"/>
              <a:gd name="connsiteY3" fmla="*/ 29435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42510 w 5840730"/>
              <a:gd name="connsiteY3" fmla="*/ 30197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560570 w 5840730"/>
              <a:gd name="connsiteY11" fmla="*/ 412084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09160 w 5840730"/>
              <a:gd name="connsiteY11" fmla="*/ 363316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655820 w 5840730"/>
              <a:gd name="connsiteY6" fmla="*/ 1770075 h 6887937"/>
              <a:gd name="connsiteX7" fmla="*/ 3893820 w 5840730"/>
              <a:gd name="connsiteY7" fmla="*/ 4688535 h 6887937"/>
              <a:gd name="connsiteX8" fmla="*/ 3992880 w 5840730"/>
              <a:gd name="connsiteY8" fmla="*/ 490570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3893820 w 5840730"/>
              <a:gd name="connsiteY6" fmla="*/ 4688535 h 6887937"/>
              <a:gd name="connsiteX7" fmla="*/ 3992880 w 5840730"/>
              <a:gd name="connsiteY7" fmla="*/ 490570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686300 w 5840730"/>
              <a:gd name="connsiteY10" fmla="*/ 371317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3893820 w 5840730"/>
              <a:gd name="connsiteY5" fmla="*/ 4688535 h 6887937"/>
              <a:gd name="connsiteX6" fmla="*/ 3992880 w 5840730"/>
              <a:gd name="connsiteY6" fmla="*/ 4905705 h 6887937"/>
              <a:gd name="connsiteX7" fmla="*/ 4213860 w 5840730"/>
              <a:gd name="connsiteY7" fmla="*/ 4757115 h 6887937"/>
              <a:gd name="connsiteX8" fmla="*/ 4457700 w 5840730"/>
              <a:gd name="connsiteY8" fmla="*/ 3842715 h 6887937"/>
              <a:gd name="connsiteX9" fmla="*/ 4686300 w 5840730"/>
              <a:gd name="connsiteY9" fmla="*/ 371317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3893820 w 5840730"/>
              <a:gd name="connsiteY4" fmla="*/ 4688535 h 6887937"/>
              <a:gd name="connsiteX5" fmla="*/ 3992880 w 5840730"/>
              <a:gd name="connsiteY5" fmla="*/ 4905705 h 6887937"/>
              <a:gd name="connsiteX6" fmla="*/ 4213860 w 5840730"/>
              <a:gd name="connsiteY6" fmla="*/ 4757115 h 6887937"/>
              <a:gd name="connsiteX7" fmla="*/ 4457700 w 5840730"/>
              <a:gd name="connsiteY7" fmla="*/ 3842715 h 6887937"/>
              <a:gd name="connsiteX8" fmla="*/ 4686300 w 5840730"/>
              <a:gd name="connsiteY8" fmla="*/ 3713175 h 6887937"/>
              <a:gd name="connsiteX9" fmla="*/ 4785360 w 5840730"/>
              <a:gd name="connsiteY9" fmla="*/ 3926535 h 6887937"/>
              <a:gd name="connsiteX10" fmla="*/ 4028621 w 5840730"/>
              <a:gd name="connsiteY10" fmla="*/ 6887937 h 6887937"/>
              <a:gd name="connsiteX11" fmla="*/ 0 w 5840730"/>
              <a:gd name="connsiteY11" fmla="*/ 6877051 h 6887937"/>
              <a:gd name="connsiteX12" fmla="*/ 0 w 5840730"/>
              <a:gd name="connsiteY12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3893820 w 5840730"/>
              <a:gd name="connsiteY3" fmla="*/ 4688535 h 6887937"/>
              <a:gd name="connsiteX4" fmla="*/ 3992880 w 5840730"/>
              <a:gd name="connsiteY4" fmla="*/ 4905705 h 6887937"/>
              <a:gd name="connsiteX5" fmla="*/ 4213860 w 5840730"/>
              <a:gd name="connsiteY5" fmla="*/ 4757115 h 6887937"/>
              <a:gd name="connsiteX6" fmla="*/ 4457700 w 5840730"/>
              <a:gd name="connsiteY6" fmla="*/ 3842715 h 6887937"/>
              <a:gd name="connsiteX7" fmla="*/ 4686300 w 5840730"/>
              <a:gd name="connsiteY7" fmla="*/ 371317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3893820 w 5840730"/>
              <a:gd name="connsiteY2" fmla="*/ 4688535 h 6887937"/>
              <a:gd name="connsiteX3" fmla="*/ 3992880 w 5840730"/>
              <a:gd name="connsiteY3" fmla="*/ 4905705 h 6887937"/>
              <a:gd name="connsiteX4" fmla="*/ 4213860 w 5840730"/>
              <a:gd name="connsiteY4" fmla="*/ 4757115 h 6887937"/>
              <a:gd name="connsiteX5" fmla="*/ 4457700 w 5840730"/>
              <a:gd name="connsiteY5" fmla="*/ 3842715 h 6887937"/>
              <a:gd name="connsiteX6" fmla="*/ 4686300 w 5840730"/>
              <a:gd name="connsiteY6" fmla="*/ 3713175 h 6887937"/>
              <a:gd name="connsiteX7" fmla="*/ 4785360 w 5840730"/>
              <a:gd name="connsiteY7" fmla="*/ 3926535 h 6887937"/>
              <a:gd name="connsiteX8" fmla="*/ 4028621 w 5840730"/>
              <a:gd name="connsiteY8" fmla="*/ 6887937 h 6887937"/>
              <a:gd name="connsiteX9" fmla="*/ 0 w 5840730"/>
              <a:gd name="connsiteY9" fmla="*/ 6877051 h 6887937"/>
              <a:gd name="connsiteX10" fmla="*/ 0 w 5840730"/>
              <a:gd name="connsiteY10" fmla="*/ 0 h 6887937"/>
              <a:gd name="connsiteX0" fmla="*/ 0 w 4790753"/>
              <a:gd name="connsiteY0" fmla="*/ 0 h 6887937"/>
              <a:gd name="connsiteX1" fmla="*/ 2674743 w 4790753"/>
              <a:gd name="connsiteY1" fmla="*/ 49345 h 6887937"/>
              <a:gd name="connsiteX2" fmla="*/ 3893820 w 4790753"/>
              <a:gd name="connsiteY2" fmla="*/ 4688535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97763 w 4790753"/>
              <a:gd name="connsiteY1" fmla="*/ 0 h 6887937"/>
              <a:gd name="connsiteX2" fmla="*/ 3893820 w 4790753"/>
              <a:gd name="connsiteY2" fmla="*/ 4688535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97763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310950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412040 w 4790753"/>
              <a:gd name="connsiteY2" fmla="*/ 3464777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244891 w 4790753"/>
              <a:gd name="connsiteY2" fmla="*/ 3464778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392375 w 4790753"/>
              <a:gd name="connsiteY2" fmla="*/ 3464779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392375 w 5110169"/>
              <a:gd name="connsiteY2" fmla="*/ 3464779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66000 w 5110169"/>
              <a:gd name="connsiteY2" fmla="*/ 4629324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16839 w 5110169"/>
              <a:gd name="connsiteY2" fmla="*/ 4550372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589019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53550 w 5110169"/>
              <a:gd name="connsiteY3" fmla="*/ 5034002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53550 w 5110169"/>
              <a:gd name="connsiteY3" fmla="*/ 5300466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4042040 w 5110169"/>
              <a:gd name="connsiteY3" fmla="*/ 5566930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05329 w 5110169"/>
              <a:gd name="connsiteY2" fmla="*/ 4974740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75832 w 5110169"/>
              <a:gd name="connsiteY2" fmla="*/ 5033954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198620 w 5110169"/>
              <a:gd name="connsiteY7" fmla="*/ 4133044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251960 w 5110169"/>
              <a:gd name="connsiteY7" fmla="*/ 4071856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030921"/>
              <a:gd name="connsiteY0" fmla="*/ 0 h 6877051"/>
              <a:gd name="connsiteX1" fmla="*/ 2487931 w 5030921"/>
              <a:gd name="connsiteY1" fmla="*/ 0 h 6877051"/>
              <a:gd name="connsiteX2" fmla="*/ 3834825 w 5030921"/>
              <a:gd name="connsiteY2" fmla="*/ 5142514 h 6877051"/>
              <a:gd name="connsiteX3" fmla="*/ 4074118 w 5030921"/>
              <a:gd name="connsiteY3" fmla="*/ 5314407 h 6877051"/>
              <a:gd name="connsiteX4" fmla="*/ 4168140 w 5030921"/>
              <a:gd name="connsiteY4" fmla="*/ 5055407 h 6877051"/>
              <a:gd name="connsiteX5" fmla="*/ 3935730 w 5030921"/>
              <a:gd name="connsiteY5" fmla="*/ 4175425 h 6877051"/>
              <a:gd name="connsiteX6" fmla="*/ 4061460 w 5030921"/>
              <a:gd name="connsiteY6" fmla="*/ 3931157 h 6877051"/>
              <a:gd name="connsiteX7" fmla="*/ 4251960 w 5030921"/>
              <a:gd name="connsiteY7" fmla="*/ 4071856 h 6877051"/>
              <a:gd name="connsiteX8" fmla="*/ 5030921 w 5030921"/>
              <a:gd name="connsiteY8" fmla="*/ 6875699 h 6877051"/>
              <a:gd name="connsiteX9" fmla="*/ 0 w 5030921"/>
              <a:gd name="connsiteY9" fmla="*/ 6877051 h 6877051"/>
              <a:gd name="connsiteX10" fmla="*/ 0 w 5030921"/>
              <a:gd name="connsiteY10" fmla="*/ 0 h 6877051"/>
              <a:gd name="connsiteX0" fmla="*/ 0 w 4963865"/>
              <a:gd name="connsiteY0" fmla="*/ 0 h 6877051"/>
              <a:gd name="connsiteX1" fmla="*/ 2487931 w 4963865"/>
              <a:gd name="connsiteY1" fmla="*/ 0 h 6877051"/>
              <a:gd name="connsiteX2" fmla="*/ 3834825 w 4963865"/>
              <a:gd name="connsiteY2" fmla="*/ 5142514 h 6877051"/>
              <a:gd name="connsiteX3" fmla="*/ 4074118 w 4963865"/>
              <a:gd name="connsiteY3" fmla="*/ 5314407 h 6877051"/>
              <a:gd name="connsiteX4" fmla="*/ 4168140 w 4963865"/>
              <a:gd name="connsiteY4" fmla="*/ 5055407 h 6877051"/>
              <a:gd name="connsiteX5" fmla="*/ 3935730 w 4963865"/>
              <a:gd name="connsiteY5" fmla="*/ 4175425 h 6877051"/>
              <a:gd name="connsiteX6" fmla="*/ 4061460 w 4963865"/>
              <a:gd name="connsiteY6" fmla="*/ 3931157 h 6877051"/>
              <a:gd name="connsiteX7" fmla="*/ 4251960 w 4963865"/>
              <a:gd name="connsiteY7" fmla="*/ 4071856 h 6877051"/>
              <a:gd name="connsiteX8" fmla="*/ 4963865 w 4963865"/>
              <a:gd name="connsiteY8" fmla="*/ 6875699 h 6877051"/>
              <a:gd name="connsiteX9" fmla="*/ 0 w 4963865"/>
              <a:gd name="connsiteY9" fmla="*/ 6877051 h 6877051"/>
              <a:gd name="connsiteX10" fmla="*/ 0 w 4963865"/>
              <a:gd name="connsiteY10" fmla="*/ 0 h 6877051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024825" h="6881818">
                <a:moveTo>
                  <a:pt x="0" y="0"/>
                </a:moveTo>
                <a:lnTo>
                  <a:pt x="2487931" y="0"/>
                </a:lnTo>
                <a:lnTo>
                  <a:pt x="3834825" y="5142514"/>
                </a:lnTo>
                <a:cubicBezTo>
                  <a:pt x="3851116" y="5182666"/>
                  <a:pt x="3878538" y="5351369"/>
                  <a:pt x="4048718" y="5314407"/>
                </a:cubicBezTo>
                <a:cubicBezTo>
                  <a:pt x="4218898" y="5277445"/>
                  <a:pt x="4184015" y="5205230"/>
                  <a:pt x="4168140" y="5055407"/>
                </a:cubicBezTo>
                <a:lnTo>
                  <a:pt x="3935730" y="4175425"/>
                </a:lnTo>
                <a:cubicBezTo>
                  <a:pt x="3924300" y="4083966"/>
                  <a:pt x="3902710" y="3989870"/>
                  <a:pt x="4061460" y="3941355"/>
                </a:cubicBezTo>
                <a:cubicBezTo>
                  <a:pt x="4194810" y="3923207"/>
                  <a:pt x="4213860" y="4007005"/>
                  <a:pt x="4251960" y="4071856"/>
                </a:cubicBezTo>
                <a:lnTo>
                  <a:pt x="5024825" y="6881818"/>
                </a:lnTo>
                <a:lnTo>
                  <a:pt x="0" y="6877051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</p:spPr>
        <p:txBody>
          <a:bodyPr anchor="ctr"/>
          <a:lstStyle>
            <a:lvl1pPr algn="ctr">
              <a:defRPr baseline="-25000"/>
            </a:lvl1pPr>
          </a:lstStyle>
          <a:p>
            <a:endParaRPr lang="en-US"/>
          </a:p>
        </p:txBody>
      </p:sp>
      <p:sp>
        <p:nvSpPr>
          <p:cNvPr id="24" name="Footer Placeholder 8">
            <a:extLst>
              <a:ext uri="{FF2B5EF4-FFF2-40B4-BE49-F238E27FC236}">
                <a16:creationId xmlns:a16="http://schemas.microsoft.com/office/drawing/2014/main" id="{28D89004-F984-BB7D-2489-E7EC551298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24241" y="6290774"/>
            <a:ext cx="6637071" cy="365125"/>
          </a:xfrm>
          <a:prstGeom prst="rect">
            <a:avLst/>
          </a:prstGeom>
        </p:spPr>
        <p:txBody>
          <a:bodyPr/>
          <a:lstStyle>
            <a:lvl1pPr>
              <a:defRPr sz="1100" b="0" i="0" cap="all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Add footer here</a:t>
            </a:r>
          </a:p>
        </p:txBody>
      </p:sp>
      <p:sp>
        <p:nvSpPr>
          <p:cNvPr id="21" name="Slide Number Placeholder 9">
            <a:extLst>
              <a:ext uri="{FF2B5EF4-FFF2-40B4-BE49-F238E27FC236}">
                <a16:creationId xmlns:a16="http://schemas.microsoft.com/office/drawing/2014/main" id="{E2790754-E9EF-9F79-825B-5AB348DFA6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68546" y="6290774"/>
            <a:ext cx="617912" cy="365125"/>
          </a:xfrm>
          <a:prstGeom prst="rect">
            <a:avLst/>
          </a:prstGeom>
        </p:spPr>
        <p:txBody>
          <a:bodyPr/>
          <a:lstStyle>
            <a:lvl1pPr algn="r">
              <a:defRPr sz="1100" b="0" i="0">
                <a:solidFill>
                  <a:schemeClr val="tx1"/>
                </a:solidFill>
                <a:latin typeface="+mn-lt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905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7B8C35C0-4758-2887-0763-E78795846C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3537" y="-1946"/>
            <a:ext cx="3601340" cy="6881814"/>
          </a:xfrm>
          <a:custGeom>
            <a:avLst/>
            <a:gdLst>
              <a:gd name="connsiteX0" fmla="*/ 3601340 w 3601340"/>
              <a:gd name="connsiteY0" fmla="*/ 0 h 6881814"/>
              <a:gd name="connsiteX1" fmla="*/ 0 w 3601340"/>
              <a:gd name="connsiteY1" fmla="*/ 0 h 6881814"/>
              <a:gd name="connsiteX2" fmla="*/ 0 w 3601340"/>
              <a:gd name="connsiteY2" fmla="*/ 6881815 h 6881814"/>
              <a:gd name="connsiteX3" fmla="*/ 1064235 w 3601340"/>
              <a:gd name="connsiteY3" fmla="*/ 6881815 h 6881814"/>
              <a:gd name="connsiteX4" fmla="*/ 1441045 w 3601340"/>
              <a:gd name="connsiteY4" fmla="*/ 5490188 h 6881814"/>
              <a:gd name="connsiteX5" fmla="*/ 1835678 w 3601340"/>
              <a:gd name="connsiteY5" fmla="*/ 4034957 h 6881814"/>
              <a:gd name="connsiteX6" fmla="*/ 2045724 w 3601340"/>
              <a:gd name="connsiteY6" fmla="*/ 3914112 h 6881814"/>
              <a:gd name="connsiteX7" fmla="*/ 2166660 w 3601340"/>
              <a:gd name="connsiteY7" fmla="*/ 4124001 h 6881814"/>
              <a:gd name="connsiteX8" fmla="*/ 1906966 w 3601340"/>
              <a:gd name="connsiteY8" fmla="*/ 5081858 h 6881814"/>
              <a:gd name="connsiteX9" fmla="*/ 2027902 w 3601340"/>
              <a:gd name="connsiteY9" fmla="*/ 5291747 h 6881814"/>
              <a:gd name="connsiteX10" fmla="*/ 2227765 w 3601340"/>
              <a:gd name="connsiteY10" fmla="*/ 5198887 h 6881814"/>
              <a:gd name="connsiteX11" fmla="*/ 2570204 w 3601340"/>
              <a:gd name="connsiteY11" fmla="*/ 3923016 h 6881814"/>
              <a:gd name="connsiteX12" fmla="*/ 2602029 w 3601340"/>
              <a:gd name="connsiteY12" fmla="*/ 3799627 h 6881814"/>
              <a:gd name="connsiteX13" fmla="*/ 3601340 w 3601340"/>
              <a:gd name="connsiteY13" fmla="*/ 0 h 6881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601340" h="6881814">
                <a:moveTo>
                  <a:pt x="3601340" y="0"/>
                </a:moveTo>
                <a:lnTo>
                  <a:pt x="0" y="0"/>
                </a:lnTo>
                <a:lnTo>
                  <a:pt x="0" y="6881815"/>
                </a:lnTo>
                <a:lnTo>
                  <a:pt x="1064235" y="6881815"/>
                </a:lnTo>
                <a:lnTo>
                  <a:pt x="1441045" y="5490188"/>
                </a:lnTo>
                <a:lnTo>
                  <a:pt x="1835678" y="4034957"/>
                </a:lnTo>
                <a:cubicBezTo>
                  <a:pt x="1859865" y="3943369"/>
                  <a:pt x="1954068" y="3889943"/>
                  <a:pt x="2045724" y="3914112"/>
                </a:cubicBezTo>
                <a:cubicBezTo>
                  <a:pt x="2137381" y="3938281"/>
                  <a:pt x="2190847" y="4032413"/>
                  <a:pt x="2166660" y="4124001"/>
                </a:cubicBezTo>
                <a:lnTo>
                  <a:pt x="1906966" y="5081858"/>
                </a:lnTo>
                <a:cubicBezTo>
                  <a:pt x="1882779" y="5173446"/>
                  <a:pt x="1936246" y="5267578"/>
                  <a:pt x="2027902" y="5291747"/>
                </a:cubicBezTo>
                <a:cubicBezTo>
                  <a:pt x="2109375" y="5313372"/>
                  <a:pt x="2193393" y="5272666"/>
                  <a:pt x="2227765" y="5198887"/>
                </a:cubicBezTo>
                <a:lnTo>
                  <a:pt x="2570204" y="3923016"/>
                </a:lnTo>
                <a:lnTo>
                  <a:pt x="2602029" y="3799627"/>
                </a:lnTo>
                <a:lnTo>
                  <a:pt x="3601340" y="0"/>
                </a:lnTo>
                <a:close/>
              </a:path>
            </a:pathLst>
          </a:custGeom>
          <a:solidFill>
            <a:srgbClr val="FFFFFF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96322" y="320040"/>
            <a:ext cx="6732237" cy="152400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3600" spc="1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Add title here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B00516E-9699-821C-0371-67A8478E101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96322" y="2252394"/>
            <a:ext cx="5797518" cy="2532966"/>
          </a:xfrm>
        </p:spPr>
        <p:txBody>
          <a:bodyPr lIns="91440" bIns="0" anchor="t">
            <a:normAutofit/>
          </a:bodyPr>
          <a:lstStyle>
            <a:lvl1pPr marL="0" indent="0">
              <a:spcBef>
                <a:spcPts val="600"/>
              </a:spcBef>
              <a:spcAft>
                <a:spcPts val="1800"/>
              </a:spcAft>
              <a:buNone/>
              <a:defRPr sz="1400"/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/>
              <a:t>Click to add text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01359A1-A1B1-9DC6-08B9-8042E7FBA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6889763" y="0"/>
            <a:ext cx="1822122" cy="6871447"/>
          </a:xfrm>
          <a:prstGeom prst="line">
            <a:avLst/>
          </a:prstGeom>
          <a:ln w="222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ooter Placeholder 8">
            <a:extLst>
              <a:ext uri="{FF2B5EF4-FFF2-40B4-BE49-F238E27FC236}">
                <a16:creationId xmlns:a16="http://schemas.microsoft.com/office/drawing/2014/main" id="{28D89004-F984-BB7D-2489-E7EC551298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24241" y="6290774"/>
            <a:ext cx="6637071" cy="365125"/>
          </a:xfrm>
          <a:prstGeom prst="rect">
            <a:avLst/>
          </a:prstGeom>
        </p:spPr>
        <p:txBody>
          <a:bodyPr/>
          <a:lstStyle>
            <a:lvl1pPr>
              <a:defRPr sz="1100" b="0" i="0" cap="all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Add footer here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F200699-2797-D741-1EC1-B83FCA4B197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 flipH="1">
            <a:off x="7163691" y="0"/>
            <a:ext cx="5024825" cy="6858000"/>
          </a:xfrm>
          <a:custGeom>
            <a:avLst/>
            <a:gdLst>
              <a:gd name="connsiteX0" fmla="*/ 0 w 6064250"/>
              <a:gd name="connsiteY0" fmla="*/ 0 h 6877051"/>
              <a:gd name="connsiteX1" fmla="*/ 606425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6064250"/>
              <a:gd name="connsiteY0" fmla="*/ 0 h 6877051"/>
              <a:gd name="connsiteX1" fmla="*/ 584073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4028621 w 5840730"/>
              <a:gd name="connsiteY2" fmla="*/ 6887937 h 6887937"/>
              <a:gd name="connsiteX3" fmla="*/ 0 w 5840730"/>
              <a:gd name="connsiteY3" fmla="*/ 6877051 h 6887937"/>
              <a:gd name="connsiteX4" fmla="*/ 0 w 5840730"/>
              <a:gd name="connsiteY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028621 w 5840730"/>
              <a:gd name="connsiteY3" fmla="*/ 6887937 h 6887937"/>
              <a:gd name="connsiteX4" fmla="*/ 0 w 5840730"/>
              <a:gd name="connsiteY4" fmla="*/ 6877051 h 6887937"/>
              <a:gd name="connsiteX5" fmla="*/ 0 w 5840730"/>
              <a:gd name="connsiteY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028621 w 5840730"/>
              <a:gd name="connsiteY4" fmla="*/ 6887937 h 6887937"/>
              <a:gd name="connsiteX5" fmla="*/ 0 w 5840730"/>
              <a:gd name="connsiteY5" fmla="*/ 6877051 h 6887937"/>
              <a:gd name="connsiteX6" fmla="*/ 0 w 5840730"/>
              <a:gd name="connsiteY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785360 w 5840730"/>
              <a:gd name="connsiteY4" fmla="*/ 3926535 h 6887937"/>
              <a:gd name="connsiteX5" fmla="*/ 4028621 w 5840730"/>
              <a:gd name="connsiteY5" fmla="*/ 6887937 h 6887937"/>
              <a:gd name="connsiteX6" fmla="*/ 0 w 5840730"/>
              <a:gd name="connsiteY6" fmla="*/ 6877051 h 6887937"/>
              <a:gd name="connsiteX7" fmla="*/ 0 w 5840730"/>
              <a:gd name="connsiteY7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22520 w 5840730"/>
              <a:gd name="connsiteY5" fmla="*/ 3415995 h 6887937"/>
              <a:gd name="connsiteX6" fmla="*/ 4785360 w 5840730"/>
              <a:gd name="connsiteY6" fmla="*/ 3926535 h 6887937"/>
              <a:gd name="connsiteX7" fmla="*/ 4028621 w 5840730"/>
              <a:gd name="connsiteY7" fmla="*/ 6887937 h 6887937"/>
              <a:gd name="connsiteX8" fmla="*/ 0 w 5840730"/>
              <a:gd name="connsiteY8" fmla="*/ 6877051 h 6887937"/>
              <a:gd name="connsiteX9" fmla="*/ 0 w 5840730"/>
              <a:gd name="connsiteY9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4922520 w 5840730"/>
              <a:gd name="connsiteY6" fmla="*/ 3415995 h 6887937"/>
              <a:gd name="connsiteX7" fmla="*/ 4785360 w 5840730"/>
              <a:gd name="connsiteY7" fmla="*/ 3926535 h 6887937"/>
              <a:gd name="connsiteX8" fmla="*/ 4028621 w 5840730"/>
              <a:gd name="connsiteY8" fmla="*/ 6887937 h 6887937"/>
              <a:gd name="connsiteX9" fmla="*/ 0 w 5840730"/>
              <a:gd name="connsiteY9" fmla="*/ 6877051 h 6887937"/>
              <a:gd name="connsiteX10" fmla="*/ 0 w 5840730"/>
              <a:gd name="connsiteY10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922520 w 5840730"/>
              <a:gd name="connsiteY7" fmla="*/ 341599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457700 w 5840730"/>
              <a:gd name="connsiteY7" fmla="*/ 384271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213860 w 5840730"/>
              <a:gd name="connsiteY7" fmla="*/ 4757115 h 6887937"/>
              <a:gd name="connsiteX8" fmla="*/ 4457700 w 5840730"/>
              <a:gd name="connsiteY8" fmla="*/ 3842715 h 6887937"/>
              <a:gd name="connsiteX9" fmla="*/ 4785360 w 5840730"/>
              <a:gd name="connsiteY9" fmla="*/ 3926535 h 6887937"/>
              <a:gd name="connsiteX10" fmla="*/ 4028621 w 5840730"/>
              <a:gd name="connsiteY10" fmla="*/ 6887937 h 6887937"/>
              <a:gd name="connsiteX11" fmla="*/ 0 w 5840730"/>
              <a:gd name="connsiteY11" fmla="*/ 6877051 h 6887937"/>
              <a:gd name="connsiteX12" fmla="*/ 0 w 5840730"/>
              <a:gd name="connsiteY12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37760 w 5840730"/>
              <a:gd name="connsiteY5" fmla="*/ 16100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5681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33950 w 5840730"/>
              <a:gd name="connsiteY3" fmla="*/ 273781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61560 w 5840730"/>
              <a:gd name="connsiteY3" fmla="*/ 29435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42510 w 5840730"/>
              <a:gd name="connsiteY3" fmla="*/ 30197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560570 w 5840730"/>
              <a:gd name="connsiteY11" fmla="*/ 412084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09160 w 5840730"/>
              <a:gd name="connsiteY11" fmla="*/ 363316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655820 w 5840730"/>
              <a:gd name="connsiteY6" fmla="*/ 1770075 h 6887937"/>
              <a:gd name="connsiteX7" fmla="*/ 3893820 w 5840730"/>
              <a:gd name="connsiteY7" fmla="*/ 4688535 h 6887937"/>
              <a:gd name="connsiteX8" fmla="*/ 3992880 w 5840730"/>
              <a:gd name="connsiteY8" fmla="*/ 490570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3893820 w 5840730"/>
              <a:gd name="connsiteY6" fmla="*/ 4688535 h 6887937"/>
              <a:gd name="connsiteX7" fmla="*/ 3992880 w 5840730"/>
              <a:gd name="connsiteY7" fmla="*/ 490570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686300 w 5840730"/>
              <a:gd name="connsiteY10" fmla="*/ 371317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3893820 w 5840730"/>
              <a:gd name="connsiteY5" fmla="*/ 4688535 h 6887937"/>
              <a:gd name="connsiteX6" fmla="*/ 3992880 w 5840730"/>
              <a:gd name="connsiteY6" fmla="*/ 4905705 h 6887937"/>
              <a:gd name="connsiteX7" fmla="*/ 4213860 w 5840730"/>
              <a:gd name="connsiteY7" fmla="*/ 4757115 h 6887937"/>
              <a:gd name="connsiteX8" fmla="*/ 4457700 w 5840730"/>
              <a:gd name="connsiteY8" fmla="*/ 3842715 h 6887937"/>
              <a:gd name="connsiteX9" fmla="*/ 4686300 w 5840730"/>
              <a:gd name="connsiteY9" fmla="*/ 371317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3893820 w 5840730"/>
              <a:gd name="connsiteY4" fmla="*/ 4688535 h 6887937"/>
              <a:gd name="connsiteX5" fmla="*/ 3992880 w 5840730"/>
              <a:gd name="connsiteY5" fmla="*/ 4905705 h 6887937"/>
              <a:gd name="connsiteX6" fmla="*/ 4213860 w 5840730"/>
              <a:gd name="connsiteY6" fmla="*/ 4757115 h 6887937"/>
              <a:gd name="connsiteX7" fmla="*/ 4457700 w 5840730"/>
              <a:gd name="connsiteY7" fmla="*/ 3842715 h 6887937"/>
              <a:gd name="connsiteX8" fmla="*/ 4686300 w 5840730"/>
              <a:gd name="connsiteY8" fmla="*/ 3713175 h 6887937"/>
              <a:gd name="connsiteX9" fmla="*/ 4785360 w 5840730"/>
              <a:gd name="connsiteY9" fmla="*/ 3926535 h 6887937"/>
              <a:gd name="connsiteX10" fmla="*/ 4028621 w 5840730"/>
              <a:gd name="connsiteY10" fmla="*/ 6887937 h 6887937"/>
              <a:gd name="connsiteX11" fmla="*/ 0 w 5840730"/>
              <a:gd name="connsiteY11" fmla="*/ 6877051 h 6887937"/>
              <a:gd name="connsiteX12" fmla="*/ 0 w 5840730"/>
              <a:gd name="connsiteY12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3893820 w 5840730"/>
              <a:gd name="connsiteY3" fmla="*/ 4688535 h 6887937"/>
              <a:gd name="connsiteX4" fmla="*/ 3992880 w 5840730"/>
              <a:gd name="connsiteY4" fmla="*/ 4905705 h 6887937"/>
              <a:gd name="connsiteX5" fmla="*/ 4213860 w 5840730"/>
              <a:gd name="connsiteY5" fmla="*/ 4757115 h 6887937"/>
              <a:gd name="connsiteX6" fmla="*/ 4457700 w 5840730"/>
              <a:gd name="connsiteY6" fmla="*/ 3842715 h 6887937"/>
              <a:gd name="connsiteX7" fmla="*/ 4686300 w 5840730"/>
              <a:gd name="connsiteY7" fmla="*/ 371317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3893820 w 5840730"/>
              <a:gd name="connsiteY2" fmla="*/ 4688535 h 6887937"/>
              <a:gd name="connsiteX3" fmla="*/ 3992880 w 5840730"/>
              <a:gd name="connsiteY3" fmla="*/ 4905705 h 6887937"/>
              <a:gd name="connsiteX4" fmla="*/ 4213860 w 5840730"/>
              <a:gd name="connsiteY4" fmla="*/ 4757115 h 6887937"/>
              <a:gd name="connsiteX5" fmla="*/ 4457700 w 5840730"/>
              <a:gd name="connsiteY5" fmla="*/ 3842715 h 6887937"/>
              <a:gd name="connsiteX6" fmla="*/ 4686300 w 5840730"/>
              <a:gd name="connsiteY6" fmla="*/ 3713175 h 6887937"/>
              <a:gd name="connsiteX7" fmla="*/ 4785360 w 5840730"/>
              <a:gd name="connsiteY7" fmla="*/ 3926535 h 6887937"/>
              <a:gd name="connsiteX8" fmla="*/ 4028621 w 5840730"/>
              <a:gd name="connsiteY8" fmla="*/ 6887937 h 6887937"/>
              <a:gd name="connsiteX9" fmla="*/ 0 w 5840730"/>
              <a:gd name="connsiteY9" fmla="*/ 6877051 h 6887937"/>
              <a:gd name="connsiteX10" fmla="*/ 0 w 5840730"/>
              <a:gd name="connsiteY10" fmla="*/ 0 h 6887937"/>
              <a:gd name="connsiteX0" fmla="*/ 0 w 4790753"/>
              <a:gd name="connsiteY0" fmla="*/ 0 h 6887937"/>
              <a:gd name="connsiteX1" fmla="*/ 2674743 w 4790753"/>
              <a:gd name="connsiteY1" fmla="*/ 49345 h 6887937"/>
              <a:gd name="connsiteX2" fmla="*/ 3893820 w 4790753"/>
              <a:gd name="connsiteY2" fmla="*/ 4688535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97763 w 4790753"/>
              <a:gd name="connsiteY1" fmla="*/ 0 h 6887937"/>
              <a:gd name="connsiteX2" fmla="*/ 3893820 w 4790753"/>
              <a:gd name="connsiteY2" fmla="*/ 4688535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97763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310950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412040 w 4790753"/>
              <a:gd name="connsiteY2" fmla="*/ 3464777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244891 w 4790753"/>
              <a:gd name="connsiteY2" fmla="*/ 3464778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392375 w 4790753"/>
              <a:gd name="connsiteY2" fmla="*/ 3464779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392375 w 5110169"/>
              <a:gd name="connsiteY2" fmla="*/ 3464779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66000 w 5110169"/>
              <a:gd name="connsiteY2" fmla="*/ 4629324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16839 w 5110169"/>
              <a:gd name="connsiteY2" fmla="*/ 4550372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589019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53550 w 5110169"/>
              <a:gd name="connsiteY3" fmla="*/ 5034002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53550 w 5110169"/>
              <a:gd name="connsiteY3" fmla="*/ 5300466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4042040 w 5110169"/>
              <a:gd name="connsiteY3" fmla="*/ 5566930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05329 w 5110169"/>
              <a:gd name="connsiteY2" fmla="*/ 4974740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75832 w 5110169"/>
              <a:gd name="connsiteY2" fmla="*/ 5033954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198620 w 5110169"/>
              <a:gd name="connsiteY7" fmla="*/ 4133044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251960 w 5110169"/>
              <a:gd name="connsiteY7" fmla="*/ 4071856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030921"/>
              <a:gd name="connsiteY0" fmla="*/ 0 h 6877051"/>
              <a:gd name="connsiteX1" fmla="*/ 2487931 w 5030921"/>
              <a:gd name="connsiteY1" fmla="*/ 0 h 6877051"/>
              <a:gd name="connsiteX2" fmla="*/ 3834825 w 5030921"/>
              <a:gd name="connsiteY2" fmla="*/ 5142514 h 6877051"/>
              <a:gd name="connsiteX3" fmla="*/ 4074118 w 5030921"/>
              <a:gd name="connsiteY3" fmla="*/ 5314407 h 6877051"/>
              <a:gd name="connsiteX4" fmla="*/ 4168140 w 5030921"/>
              <a:gd name="connsiteY4" fmla="*/ 5055407 h 6877051"/>
              <a:gd name="connsiteX5" fmla="*/ 3935730 w 5030921"/>
              <a:gd name="connsiteY5" fmla="*/ 4175425 h 6877051"/>
              <a:gd name="connsiteX6" fmla="*/ 4061460 w 5030921"/>
              <a:gd name="connsiteY6" fmla="*/ 3931157 h 6877051"/>
              <a:gd name="connsiteX7" fmla="*/ 4251960 w 5030921"/>
              <a:gd name="connsiteY7" fmla="*/ 4071856 h 6877051"/>
              <a:gd name="connsiteX8" fmla="*/ 5030921 w 5030921"/>
              <a:gd name="connsiteY8" fmla="*/ 6875699 h 6877051"/>
              <a:gd name="connsiteX9" fmla="*/ 0 w 5030921"/>
              <a:gd name="connsiteY9" fmla="*/ 6877051 h 6877051"/>
              <a:gd name="connsiteX10" fmla="*/ 0 w 5030921"/>
              <a:gd name="connsiteY10" fmla="*/ 0 h 6877051"/>
              <a:gd name="connsiteX0" fmla="*/ 0 w 4963865"/>
              <a:gd name="connsiteY0" fmla="*/ 0 h 6877051"/>
              <a:gd name="connsiteX1" fmla="*/ 2487931 w 4963865"/>
              <a:gd name="connsiteY1" fmla="*/ 0 h 6877051"/>
              <a:gd name="connsiteX2" fmla="*/ 3834825 w 4963865"/>
              <a:gd name="connsiteY2" fmla="*/ 5142514 h 6877051"/>
              <a:gd name="connsiteX3" fmla="*/ 4074118 w 4963865"/>
              <a:gd name="connsiteY3" fmla="*/ 5314407 h 6877051"/>
              <a:gd name="connsiteX4" fmla="*/ 4168140 w 4963865"/>
              <a:gd name="connsiteY4" fmla="*/ 5055407 h 6877051"/>
              <a:gd name="connsiteX5" fmla="*/ 3935730 w 4963865"/>
              <a:gd name="connsiteY5" fmla="*/ 4175425 h 6877051"/>
              <a:gd name="connsiteX6" fmla="*/ 4061460 w 4963865"/>
              <a:gd name="connsiteY6" fmla="*/ 3931157 h 6877051"/>
              <a:gd name="connsiteX7" fmla="*/ 4251960 w 4963865"/>
              <a:gd name="connsiteY7" fmla="*/ 4071856 h 6877051"/>
              <a:gd name="connsiteX8" fmla="*/ 4963865 w 4963865"/>
              <a:gd name="connsiteY8" fmla="*/ 6875699 h 6877051"/>
              <a:gd name="connsiteX9" fmla="*/ 0 w 4963865"/>
              <a:gd name="connsiteY9" fmla="*/ 6877051 h 6877051"/>
              <a:gd name="connsiteX10" fmla="*/ 0 w 4963865"/>
              <a:gd name="connsiteY10" fmla="*/ 0 h 6877051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024825" h="6881818">
                <a:moveTo>
                  <a:pt x="0" y="0"/>
                </a:moveTo>
                <a:lnTo>
                  <a:pt x="2487931" y="0"/>
                </a:lnTo>
                <a:lnTo>
                  <a:pt x="3834825" y="5142514"/>
                </a:lnTo>
                <a:cubicBezTo>
                  <a:pt x="3851116" y="5182666"/>
                  <a:pt x="3878538" y="5351369"/>
                  <a:pt x="4048718" y="5314407"/>
                </a:cubicBezTo>
                <a:cubicBezTo>
                  <a:pt x="4218898" y="5277445"/>
                  <a:pt x="4184015" y="5205230"/>
                  <a:pt x="4168140" y="5055407"/>
                </a:cubicBezTo>
                <a:lnTo>
                  <a:pt x="3935730" y="4175425"/>
                </a:lnTo>
                <a:cubicBezTo>
                  <a:pt x="3924300" y="4083966"/>
                  <a:pt x="3902710" y="3989870"/>
                  <a:pt x="4061460" y="3941355"/>
                </a:cubicBezTo>
                <a:cubicBezTo>
                  <a:pt x="4194810" y="3923207"/>
                  <a:pt x="4213860" y="4007005"/>
                  <a:pt x="4251960" y="4071856"/>
                </a:cubicBezTo>
                <a:lnTo>
                  <a:pt x="5024825" y="6881818"/>
                </a:lnTo>
                <a:lnTo>
                  <a:pt x="0" y="6877051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</p:spPr>
        <p:txBody>
          <a:bodyPr anchor="ctr"/>
          <a:lstStyle>
            <a:lvl1pPr algn="ctr">
              <a:defRPr baseline="-25000"/>
            </a:lvl1pPr>
          </a:lstStyle>
          <a:p>
            <a:endParaRPr lang="en-US"/>
          </a:p>
        </p:txBody>
      </p:sp>
      <p:sp>
        <p:nvSpPr>
          <p:cNvPr id="21" name="Slide Number Placeholder 9">
            <a:extLst>
              <a:ext uri="{FF2B5EF4-FFF2-40B4-BE49-F238E27FC236}">
                <a16:creationId xmlns:a16="http://schemas.microsoft.com/office/drawing/2014/main" id="{E2790754-E9EF-9F79-825B-5AB348DFA6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68546" y="6290774"/>
            <a:ext cx="617912" cy="365125"/>
          </a:xfrm>
          <a:prstGeom prst="rect">
            <a:avLst/>
          </a:prstGeom>
        </p:spPr>
        <p:txBody>
          <a:bodyPr/>
          <a:lstStyle>
            <a:lvl1pPr algn="r">
              <a:defRPr sz="1100" b="0" i="0">
                <a:solidFill>
                  <a:schemeClr val="tx1"/>
                </a:solidFill>
                <a:latin typeface="+mn-lt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B38829F9-FA07-E84B-ED85-A3958046CB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04430" y="5008931"/>
            <a:ext cx="3842918" cy="435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9794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8319A446-9DC9-77CB-F6E0-D5CC1C0C8D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233290" y="0"/>
            <a:ext cx="2740011" cy="6850028"/>
            <a:chOff x="8233290" y="0"/>
            <a:chExt cx="2740011" cy="6850028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E51D0537-C777-0B20-2AE3-6DD522E2421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33290" y="0"/>
              <a:ext cx="2740011" cy="6850028"/>
            </a:xfrm>
            <a:prstGeom prst="rect">
              <a:avLst/>
            </a:prstGeom>
          </p:spPr>
        </p:pic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64F46914-ADE7-0BE9-0C39-280FE8F3B9C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001841" y="4372451"/>
              <a:ext cx="878334" cy="1705001"/>
            </a:xfrm>
            <a:prstGeom prst="rect">
              <a:avLst/>
            </a:prstGeom>
          </p:spPr>
        </p:pic>
      </p:grp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4D27DC4C-0653-4DB5-ABFE-50764C59AD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995403" y="1894376"/>
            <a:ext cx="2847975" cy="339089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47368" y="270880"/>
            <a:ext cx="11297264" cy="1524000"/>
          </a:xfrm>
        </p:spPr>
        <p:txBody>
          <a:bodyPr anchor="ctr">
            <a:normAutofit/>
          </a:bodyPr>
          <a:lstStyle>
            <a:lvl1pPr algn="ctr">
              <a:lnSpc>
                <a:spcPct val="90000"/>
              </a:lnSpc>
              <a:defRPr sz="3600" spc="1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Add title here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B00516E-9699-821C-0371-67A8478E101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318352" y="1894376"/>
            <a:ext cx="2847975" cy="3390899"/>
          </a:xfrm>
          <a:prstGeom prst="roundRect">
            <a:avLst/>
          </a:prstGeom>
          <a:solidFill>
            <a:schemeClr val="accent1">
              <a:alpha val="10000"/>
            </a:schemeClr>
          </a:solidFill>
          <a:ln w="31750">
            <a:solidFill>
              <a:schemeClr val="accent1"/>
            </a:solidFill>
          </a:ln>
        </p:spPr>
        <p:txBody>
          <a:bodyPr lIns="0" tIns="274320" bIns="0" anchor="t">
            <a:normAutofit/>
          </a:bodyPr>
          <a:lstStyle>
            <a:lvl1pPr marL="0" indent="0" algn="ctr">
              <a:spcBef>
                <a:spcPts val="600"/>
              </a:spcBef>
              <a:spcAft>
                <a:spcPts val="1800"/>
              </a:spcAft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r>
              <a:rPr lang="en-US"/>
              <a:t>Add Subtitle here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87E0A2EC-564E-BDA2-2E74-CEA1D54B10C9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2239419" y="2833688"/>
            <a:ext cx="1005840" cy="914400"/>
          </a:xfrm>
        </p:spPr>
        <p:txBody>
          <a:bodyPr>
            <a:normAutofit/>
          </a:bodyPr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6DA7890-E49A-5536-1939-2B9589558EF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05817" y="3989405"/>
            <a:ext cx="2275880" cy="893763"/>
          </a:xfrm>
        </p:spPr>
        <p:txBody>
          <a:bodyPr>
            <a:noAutofit/>
          </a:bodyPr>
          <a:lstStyle>
            <a:lvl1pPr marL="0" indent="0" algn="ctr">
              <a:buNone/>
              <a:defRPr sz="1400"/>
            </a:lvl1pPr>
            <a:lvl2pPr marL="201168" indent="0">
              <a:buNone/>
              <a:defRPr sz="1200"/>
            </a:lvl2pPr>
            <a:lvl3pPr marL="384048" indent="0">
              <a:buNone/>
              <a:defRPr sz="1200"/>
            </a:lvl3pPr>
            <a:lvl4pPr marL="566928" indent="0">
              <a:buNone/>
              <a:defRPr sz="1200"/>
            </a:lvl4pPr>
            <a:lvl5pPr marL="749808" indent="0">
              <a:buNone/>
              <a:defRPr sz="12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8" name="Text Placeholder 12">
            <a:extLst>
              <a:ext uri="{FF2B5EF4-FFF2-40B4-BE49-F238E27FC236}">
                <a16:creationId xmlns:a16="http://schemas.microsoft.com/office/drawing/2014/main" id="{4A1E2517-8244-627B-E6B6-4EF4FEDCA10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51092" y="1894376"/>
            <a:ext cx="2847975" cy="3390899"/>
          </a:xfrm>
          <a:prstGeom prst="roundRect">
            <a:avLst/>
          </a:prstGeom>
          <a:solidFill>
            <a:schemeClr val="accent1">
              <a:alpha val="10000"/>
            </a:schemeClr>
          </a:solidFill>
          <a:ln w="31750">
            <a:solidFill>
              <a:schemeClr val="accent1"/>
            </a:solidFill>
          </a:ln>
        </p:spPr>
        <p:txBody>
          <a:bodyPr lIns="0" tIns="274320" bIns="0" anchor="t">
            <a:normAutofit/>
          </a:bodyPr>
          <a:lstStyle>
            <a:lvl1pPr marL="0" indent="0" algn="ctr">
              <a:spcBef>
                <a:spcPts val="600"/>
              </a:spcBef>
              <a:spcAft>
                <a:spcPts val="1800"/>
              </a:spcAft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r>
              <a:rPr lang="en-US"/>
              <a:t>Add Subtitle here</a:t>
            </a:r>
          </a:p>
        </p:txBody>
      </p:sp>
      <p:sp>
        <p:nvSpPr>
          <p:cNvPr id="18" name="Picture Placeholder 16">
            <a:extLst>
              <a:ext uri="{FF2B5EF4-FFF2-40B4-BE49-F238E27FC236}">
                <a16:creationId xmlns:a16="http://schemas.microsoft.com/office/drawing/2014/main" id="{054FC79A-A756-FC67-CBF8-0078E8F8C1A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572159" y="2954840"/>
            <a:ext cx="1005840" cy="914400"/>
          </a:xfrm>
        </p:spPr>
        <p:txBody>
          <a:bodyPr>
            <a:normAutofit/>
          </a:bodyPr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EBE00383-F339-E668-9399-D2DC9718C39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938557" y="3989404"/>
            <a:ext cx="2275880" cy="893763"/>
          </a:xfrm>
        </p:spPr>
        <p:txBody>
          <a:bodyPr>
            <a:noAutofit/>
          </a:bodyPr>
          <a:lstStyle>
            <a:lvl1pPr marL="0" indent="0" algn="ctr">
              <a:buNone/>
              <a:defRPr sz="1400"/>
            </a:lvl1pPr>
            <a:lvl2pPr marL="201168" indent="0">
              <a:buNone/>
              <a:defRPr sz="1200"/>
            </a:lvl2pPr>
            <a:lvl3pPr marL="384048" indent="0">
              <a:buNone/>
              <a:defRPr sz="1200"/>
            </a:lvl3pPr>
            <a:lvl4pPr marL="566928" indent="0">
              <a:buNone/>
              <a:defRPr sz="1200"/>
            </a:lvl4pPr>
            <a:lvl5pPr marL="749808" indent="0">
              <a:buNone/>
              <a:defRPr sz="12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71A788CA-392F-F29F-08CD-FBCB24BA793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995403" y="1894376"/>
            <a:ext cx="2847975" cy="3390899"/>
          </a:xfrm>
          <a:prstGeom prst="roundRect">
            <a:avLst/>
          </a:prstGeom>
          <a:solidFill>
            <a:schemeClr val="accent1">
              <a:alpha val="10000"/>
            </a:schemeClr>
          </a:solidFill>
          <a:ln w="31750">
            <a:solidFill>
              <a:schemeClr val="accent1"/>
            </a:solidFill>
          </a:ln>
        </p:spPr>
        <p:txBody>
          <a:bodyPr lIns="0" tIns="274320" bIns="0" anchor="t">
            <a:normAutofit/>
          </a:bodyPr>
          <a:lstStyle>
            <a:lvl1pPr marL="0" indent="0" algn="ctr">
              <a:spcBef>
                <a:spcPts val="600"/>
              </a:spcBef>
              <a:spcAft>
                <a:spcPts val="1800"/>
              </a:spcAft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r>
              <a:rPr lang="en-US"/>
              <a:t>Add Subtitle here</a:t>
            </a:r>
          </a:p>
        </p:txBody>
      </p:sp>
      <p:sp>
        <p:nvSpPr>
          <p:cNvPr id="19" name="Picture Placeholder 16">
            <a:extLst>
              <a:ext uri="{FF2B5EF4-FFF2-40B4-BE49-F238E27FC236}">
                <a16:creationId xmlns:a16="http://schemas.microsoft.com/office/drawing/2014/main" id="{6E7FBECC-1456-B16C-B42F-61BAE986F27C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916470" y="2833688"/>
            <a:ext cx="1005840" cy="914400"/>
          </a:xfrm>
        </p:spPr>
        <p:txBody>
          <a:bodyPr>
            <a:normAutofit/>
          </a:bodyPr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984A0CD0-C9DF-C8B2-FEE6-05F2F040324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282868" y="3989404"/>
            <a:ext cx="2275880" cy="893763"/>
          </a:xfrm>
        </p:spPr>
        <p:txBody>
          <a:bodyPr>
            <a:noAutofit/>
          </a:bodyPr>
          <a:lstStyle>
            <a:lvl1pPr marL="0" indent="0" algn="ctr">
              <a:buNone/>
              <a:defRPr sz="1400"/>
            </a:lvl1pPr>
            <a:lvl2pPr marL="201168" indent="0">
              <a:buNone/>
              <a:defRPr sz="1200"/>
            </a:lvl2pPr>
            <a:lvl3pPr marL="384048" indent="0">
              <a:buNone/>
              <a:defRPr sz="1200"/>
            </a:lvl3pPr>
            <a:lvl4pPr marL="566928" indent="0">
              <a:buNone/>
              <a:defRPr sz="1200"/>
            </a:lvl4pPr>
            <a:lvl5pPr marL="749808" indent="0">
              <a:buNone/>
              <a:defRPr sz="12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4" name="Footer Placeholder 8">
            <a:extLst>
              <a:ext uri="{FF2B5EF4-FFF2-40B4-BE49-F238E27FC236}">
                <a16:creationId xmlns:a16="http://schemas.microsoft.com/office/drawing/2014/main" id="{28D89004-F984-BB7D-2489-E7EC551298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24241" y="6290774"/>
            <a:ext cx="6637071" cy="365125"/>
          </a:xfrm>
          <a:prstGeom prst="rect">
            <a:avLst/>
          </a:prstGeom>
        </p:spPr>
        <p:txBody>
          <a:bodyPr/>
          <a:lstStyle>
            <a:lvl1pPr>
              <a:defRPr sz="1100" b="0" i="0" cap="all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Add footer here</a:t>
            </a:r>
          </a:p>
        </p:txBody>
      </p:sp>
      <p:sp>
        <p:nvSpPr>
          <p:cNvPr id="21" name="Slide Number Placeholder 9">
            <a:extLst>
              <a:ext uri="{FF2B5EF4-FFF2-40B4-BE49-F238E27FC236}">
                <a16:creationId xmlns:a16="http://schemas.microsoft.com/office/drawing/2014/main" id="{E2790754-E9EF-9F79-825B-5AB348DFA6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68546" y="6290774"/>
            <a:ext cx="617912" cy="365125"/>
          </a:xfrm>
          <a:prstGeom prst="rect">
            <a:avLst/>
          </a:prstGeom>
        </p:spPr>
        <p:txBody>
          <a:bodyPr/>
          <a:lstStyle>
            <a:lvl1pPr algn="r">
              <a:defRPr sz="1100" b="0" i="0">
                <a:solidFill>
                  <a:schemeClr val="tx1"/>
                </a:solidFill>
                <a:latin typeface="+mn-lt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0124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mparison 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8319A446-9DC9-77CB-F6E0-D5CC1C0C8D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233290" y="0"/>
            <a:ext cx="2740011" cy="6850028"/>
            <a:chOff x="8233290" y="0"/>
            <a:chExt cx="2740011" cy="6850028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E51D0537-C777-0B20-2AE3-6DD522E2421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33290" y="0"/>
              <a:ext cx="2740011" cy="6850028"/>
            </a:xfrm>
            <a:prstGeom prst="rect">
              <a:avLst/>
            </a:prstGeom>
          </p:spPr>
        </p:pic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64F46914-ADE7-0BE9-0C39-280FE8F3B9C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001841" y="4372451"/>
              <a:ext cx="878334" cy="1705001"/>
            </a:xfrm>
            <a:prstGeom prst="rect">
              <a:avLst/>
            </a:prstGeom>
          </p:spPr>
        </p:pic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30CF8376-A762-054E-EA3C-FF9430AD9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9099" y="286603"/>
            <a:ext cx="11373803" cy="1450757"/>
          </a:xfrm>
        </p:spPr>
        <p:txBody>
          <a:bodyPr anchor="ctr">
            <a:normAutofit/>
          </a:bodyPr>
          <a:lstStyle>
            <a:lvl1pPr algn="ctr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Add title here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B00516E-9699-821C-0371-67A8478E101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318352" y="1894376"/>
            <a:ext cx="2847975" cy="3390899"/>
          </a:xfrm>
          <a:prstGeom prst="roundRect">
            <a:avLst/>
          </a:prstGeom>
          <a:solidFill>
            <a:schemeClr val="tx1"/>
          </a:solidFill>
          <a:ln w="31750">
            <a:solidFill>
              <a:schemeClr val="accent1"/>
            </a:solidFill>
          </a:ln>
        </p:spPr>
        <p:txBody>
          <a:bodyPr lIns="0" tIns="274320" bIns="0" anchor="t">
            <a:normAutofit/>
          </a:bodyPr>
          <a:lstStyle>
            <a:lvl1pPr marL="0" indent="0" algn="ctr">
              <a:spcBef>
                <a:spcPts val="600"/>
              </a:spcBef>
              <a:spcAft>
                <a:spcPts val="1800"/>
              </a:spcAft>
              <a:buNone/>
              <a:defRPr sz="2400">
                <a:solidFill>
                  <a:schemeClr val="accent1"/>
                </a:solidFill>
                <a:latin typeface="+mj-lt"/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r>
              <a:rPr lang="en-US"/>
              <a:t>Add Subtitle here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87E0A2EC-564E-BDA2-2E74-CEA1D54B10C9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2239419" y="2833688"/>
            <a:ext cx="1005840" cy="914400"/>
          </a:xfrm>
        </p:spPr>
        <p:txBody>
          <a:bodyPr>
            <a:normAutofit/>
          </a:bodyPr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6DA7890-E49A-5536-1939-2B9589558EF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05817" y="3989405"/>
            <a:ext cx="2275880" cy="893763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  <a:lvl2pPr marL="201168" indent="0">
              <a:buNone/>
              <a:defRPr sz="1200"/>
            </a:lvl2pPr>
            <a:lvl3pPr marL="384048" indent="0">
              <a:buNone/>
              <a:defRPr sz="1200"/>
            </a:lvl3pPr>
            <a:lvl4pPr marL="566928" indent="0">
              <a:buNone/>
              <a:defRPr sz="1200"/>
            </a:lvl4pPr>
            <a:lvl5pPr marL="749808" indent="0">
              <a:buNone/>
              <a:defRPr sz="12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8" name="Text Placeholder 12">
            <a:extLst>
              <a:ext uri="{FF2B5EF4-FFF2-40B4-BE49-F238E27FC236}">
                <a16:creationId xmlns:a16="http://schemas.microsoft.com/office/drawing/2014/main" id="{4A1E2517-8244-627B-E6B6-4EF4FEDCA10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51092" y="1894376"/>
            <a:ext cx="2847975" cy="3390899"/>
          </a:xfrm>
          <a:prstGeom prst="roundRect">
            <a:avLst/>
          </a:prstGeom>
          <a:solidFill>
            <a:schemeClr val="tx1"/>
          </a:solidFill>
          <a:ln w="31750">
            <a:solidFill>
              <a:schemeClr val="accent1"/>
            </a:solidFill>
          </a:ln>
        </p:spPr>
        <p:txBody>
          <a:bodyPr lIns="0" tIns="274320" bIns="0" anchor="t">
            <a:normAutofit/>
          </a:bodyPr>
          <a:lstStyle>
            <a:lvl1pPr marL="0" indent="0" algn="ctr">
              <a:spcBef>
                <a:spcPts val="600"/>
              </a:spcBef>
              <a:spcAft>
                <a:spcPts val="1800"/>
              </a:spcAft>
              <a:buNone/>
              <a:defRPr sz="2400">
                <a:solidFill>
                  <a:schemeClr val="accent1"/>
                </a:solidFill>
                <a:latin typeface="+mj-lt"/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r>
              <a:rPr lang="en-US"/>
              <a:t>Add Subtitle here</a:t>
            </a:r>
          </a:p>
        </p:txBody>
      </p:sp>
      <p:sp>
        <p:nvSpPr>
          <p:cNvPr id="18" name="Picture Placeholder 16">
            <a:extLst>
              <a:ext uri="{FF2B5EF4-FFF2-40B4-BE49-F238E27FC236}">
                <a16:creationId xmlns:a16="http://schemas.microsoft.com/office/drawing/2014/main" id="{054FC79A-A756-FC67-CBF8-0078E8F8C1A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572159" y="2954840"/>
            <a:ext cx="1005840" cy="914400"/>
          </a:xfrm>
        </p:spPr>
        <p:txBody>
          <a:bodyPr>
            <a:normAutofit/>
          </a:bodyPr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EBE00383-F339-E668-9399-D2DC9718C39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938557" y="3989404"/>
            <a:ext cx="2275880" cy="893763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  <a:lvl2pPr marL="201168" indent="0">
              <a:buNone/>
              <a:defRPr sz="1200"/>
            </a:lvl2pPr>
            <a:lvl3pPr marL="384048" indent="0">
              <a:buNone/>
              <a:defRPr sz="1200"/>
            </a:lvl3pPr>
            <a:lvl4pPr marL="566928" indent="0">
              <a:buNone/>
              <a:defRPr sz="1200"/>
            </a:lvl4pPr>
            <a:lvl5pPr marL="749808" indent="0">
              <a:buNone/>
              <a:defRPr sz="12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71A788CA-392F-F29F-08CD-FBCB24BA793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995403" y="1894376"/>
            <a:ext cx="2847975" cy="3390899"/>
          </a:xfrm>
          <a:prstGeom prst="roundRect">
            <a:avLst/>
          </a:prstGeom>
          <a:solidFill>
            <a:schemeClr val="tx1"/>
          </a:solidFill>
          <a:ln w="31750">
            <a:solidFill>
              <a:schemeClr val="accent1"/>
            </a:solidFill>
          </a:ln>
        </p:spPr>
        <p:txBody>
          <a:bodyPr lIns="0" tIns="274320" bIns="0" anchor="t">
            <a:normAutofit/>
          </a:bodyPr>
          <a:lstStyle>
            <a:lvl1pPr marL="0" indent="0" algn="ctr">
              <a:spcBef>
                <a:spcPts val="600"/>
              </a:spcBef>
              <a:spcAft>
                <a:spcPts val="1800"/>
              </a:spcAft>
              <a:buNone/>
              <a:defRPr sz="2400">
                <a:solidFill>
                  <a:schemeClr val="accent1"/>
                </a:solidFill>
                <a:latin typeface="+mj-lt"/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r>
              <a:rPr lang="en-US"/>
              <a:t>Add Subtitle here</a:t>
            </a:r>
          </a:p>
        </p:txBody>
      </p:sp>
      <p:sp>
        <p:nvSpPr>
          <p:cNvPr id="19" name="Picture Placeholder 16">
            <a:extLst>
              <a:ext uri="{FF2B5EF4-FFF2-40B4-BE49-F238E27FC236}">
                <a16:creationId xmlns:a16="http://schemas.microsoft.com/office/drawing/2014/main" id="{6E7FBECC-1456-B16C-B42F-61BAE986F27C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916470" y="2833688"/>
            <a:ext cx="1005840" cy="914400"/>
          </a:xfrm>
        </p:spPr>
        <p:txBody>
          <a:bodyPr>
            <a:normAutofit/>
          </a:bodyPr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984A0CD0-C9DF-C8B2-FEE6-05F2F040324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282868" y="3989404"/>
            <a:ext cx="2275880" cy="893763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  <a:lvl2pPr marL="201168" indent="0">
              <a:buNone/>
              <a:defRPr sz="1200"/>
            </a:lvl2pPr>
            <a:lvl3pPr marL="384048" indent="0">
              <a:buNone/>
              <a:defRPr sz="1200"/>
            </a:lvl3pPr>
            <a:lvl4pPr marL="566928" indent="0">
              <a:buNone/>
              <a:defRPr sz="1200"/>
            </a:lvl4pPr>
            <a:lvl5pPr marL="749808" indent="0">
              <a:buNone/>
              <a:defRPr sz="12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4" name="Footer Placeholder 8">
            <a:extLst>
              <a:ext uri="{FF2B5EF4-FFF2-40B4-BE49-F238E27FC236}">
                <a16:creationId xmlns:a16="http://schemas.microsoft.com/office/drawing/2014/main" id="{28D89004-F984-BB7D-2489-E7EC551298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24241" y="6290774"/>
            <a:ext cx="6637071" cy="365125"/>
          </a:xfrm>
          <a:prstGeom prst="rect">
            <a:avLst/>
          </a:prstGeom>
        </p:spPr>
        <p:txBody>
          <a:bodyPr/>
          <a:lstStyle>
            <a:lvl1pPr>
              <a:defRPr sz="1100" b="0" i="0" cap="all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Add footer here</a:t>
            </a:r>
          </a:p>
        </p:txBody>
      </p:sp>
      <p:sp>
        <p:nvSpPr>
          <p:cNvPr id="21" name="Slide Number Placeholder 9">
            <a:extLst>
              <a:ext uri="{FF2B5EF4-FFF2-40B4-BE49-F238E27FC236}">
                <a16:creationId xmlns:a16="http://schemas.microsoft.com/office/drawing/2014/main" id="{E2790754-E9EF-9F79-825B-5AB348DFA6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68546" y="6290774"/>
            <a:ext cx="617912" cy="365125"/>
          </a:xfrm>
          <a:prstGeom prst="rect">
            <a:avLst/>
          </a:prstGeom>
        </p:spPr>
        <p:txBody>
          <a:bodyPr/>
          <a:lstStyle>
            <a:lvl1pPr algn="r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176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esson Summar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599788" y="353962"/>
            <a:ext cx="4786877" cy="983225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3600" spc="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Add title here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599788" y="1517074"/>
            <a:ext cx="4786877" cy="763899"/>
          </a:xfrm>
        </p:spPr>
        <p:txBody>
          <a:bodyPr lIns="91440" tIns="91440" rIns="91440" bIns="0">
            <a:norm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400" cap="none" spc="0" baseline="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Add Subtitle here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F200699-2797-D741-1EC1-B83FCA4B197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-2235"/>
            <a:ext cx="5840730" cy="6862275"/>
          </a:xfrm>
          <a:custGeom>
            <a:avLst/>
            <a:gdLst>
              <a:gd name="connsiteX0" fmla="*/ 0 w 6064250"/>
              <a:gd name="connsiteY0" fmla="*/ 0 h 6877051"/>
              <a:gd name="connsiteX1" fmla="*/ 606425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6064250"/>
              <a:gd name="connsiteY0" fmla="*/ 0 h 6877051"/>
              <a:gd name="connsiteX1" fmla="*/ 584073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4028621 w 5840730"/>
              <a:gd name="connsiteY2" fmla="*/ 6887937 h 6887937"/>
              <a:gd name="connsiteX3" fmla="*/ 0 w 5840730"/>
              <a:gd name="connsiteY3" fmla="*/ 6877051 h 6887937"/>
              <a:gd name="connsiteX4" fmla="*/ 0 w 5840730"/>
              <a:gd name="connsiteY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028621 w 5840730"/>
              <a:gd name="connsiteY3" fmla="*/ 6887937 h 6887937"/>
              <a:gd name="connsiteX4" fmla="*/ 0 w 5840730"/>
              <a:gd name="connsiteY4" fmla="*/ 6877051 h 6887937"/>
              <a:gd name="connsiteX5" fmla="*/ 0 w 5840730"/>
              <a:gd name="connsiteY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028621 w 5840730"/>
              <a:gd name="connsiteY4" fmla="*/ 6887937 h 6887937"/>
              <a:gd name="connsiteX5" fmla="*/ 0 w 5840730"/>
              <a:gd name="connsiteY5" fmla="*/ 6877051 h 6887937"/>
              <a:gd name="connsiteX6" fmla="*/ 0 w 5840730"/>
              <a:gd name="connsiteY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785360 w 5840730"/>
              <a:gd name="connsiteY4" fmla="*/ 3926535 h 6887937"/>
              <a:gd name="connsiteX5" fmla="*/ 4028621 w 5840730"/>
              <a:gd name="connsiteY5" fmla="*/ 6887937 h 6887937"/>
              <a:gd name="connsiteX6" fmla="*/ 0 w 5840730"/>
              <a:gd name="connsiteY6" fmla="*/ 6877051 h 6887937"/>
              <a:gd name="connsiteX7" fmla="*/ 0 w 5840730"/>
              <a:gd name="connsiteY7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22520 w 5840730"/>
              <a:gd name="connsiteY5" fmla="*/ 3415995 h 6887937"/>
              <a:gd name="connsiteX6" fmla="*/ 4785360 w 5840730"/>
              <a:gd name="connsiteY6" fmla="*/ 3926535 h 6887937"/>
              <a:gd name="connsiteX7" fmla="*/ 4028621 w 5840730"/>
              <a:gd name="connsiteY7" fmla="*/ 6887937 h 6887937"/>
              <a:gd name="connsiteX8" fmla="*/ 0 w 5840730"/>
              <a:gd name="connsiteY8" fmla="*/ 6877051 h 6887937"/>
              <a:gd name="connsiteX9" fmla="*/ 0 w 5840730"/>
              <a:gd name="connsiteY9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4922520 w 5840730"/>
              <a:gd name="connsiteY6" fmla="*/ 3415995 h 6887937"/>
              <a:gd name="connsiteX7" fmla="*/ 4785360 w 5840730"/>
              <a:gd name="connsiteY7" fmla="*/ 3926535 h 6887937"/>
              <a:gd name="connsiteX8" fmla="*/ 4028621 w 5840730"/>
              <a:gd name="connsiteY8" fmla="*/ 6887937 h 6887937"/>
              <a:gd name="connsiteX9" fmla="*/ 0 w 5840730"/>
              <a:gd name="connsiteY9" fmla="*/ 6877051 h 6887937"/>
              <a:gd name="connsiteX10" fmla="*/ 0 w 5840730"/>
              <a:gd name="connsiteY10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922520 w 5840730"/>
              <a:gd name="connsiteY7" fmla="*/ 341599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457700 w 5840730"/>
              <a:gd name="connsiteY7" fmla="*/ 384271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213860 w 5840730"/>
              <a:gd name="connsiteY7" fmla="*/ 4757115 h 6887937"/>
              <a:gd name="connsiteX8" fmla="*/ 4457700 w 5840730"/>
              <a:gd name="connsiteY8" fmla="*/ 3842715 h 6887937"/>
              <a:gd name="connsiteX9" fmla="*/ 4785360 w 5840730"/>
              <a:gd name="connsiteY9" fmla="*/ 3926535 h 6887937"/>
              <a:gd name="connsiteX10" fmla="*/ 4028621 w 5840730"/>
              <a:gd name="connsiteY10" fmla="*/ 6887937 h 6887937"/>
              <a:gd name="connsiteX11" fmla="*/ 0 w 5840730"/>
              <a:gd name="connsiteY11" fmla="*/ 6877051 h 6887937"/>
              <a:gd name="connsiteX12" fmla="*/ 0 w 5840730"/>
              <a:gd name="connsiteY12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37760 w 5840730"/>
              <a:gd name="connsiteY5" fmla="*/ 16100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5681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33950 w 5840730"/>
              <a:gd name="connsiteY3" fmla="*/ 273781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61560 w 5840730"/>
              <a:gd name="connsiteY3" fmla="*/ 29435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42510 w 5840730"/>
              <a:gd name="connsiteY3" fmla="*/ 30197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560570 w 5840730"/>
              <a:gd name="connsiteY11" fmla="*/ 412084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09160 w 5840730"/>
              <a:gd name="connsiteY11" fmla="*/ 363316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840730" h="6887937">
                <a:moveTo>
                  <a:pt x="0" y="0"/>
                </a:moveTo>
                <a:lnTo>
                  <a:pt x="5840730" y="0"/>
                </a:lnTo>
                <a:lnTo>
                  <a:pt x="5090160" y="2775915"/>
                </a:lnTo>
                <a:cubicBezTo>
                  <a:pt x="5057140" y="2883865"/>
                  <a:pt x="5020310" y="2976575"/>
                  <a:pt x="4853940" y="2962605"/>
                </a:cubicBezTo>
                <a:cubicBezTo>
                  <a:pt x="4668520" y="2845765"/>
                  <a:pt x="4761230" y="2747975"/>
                  <a:pt x="4754880" y="2692095"/>
                </a:cubicBezTo>
                <a:cubicBezTo>
                  <a:pt x="4845050" y="2355545"/>
                  <a:pt x="4904740" y="2121865"/>
                  <a:pt x="4979670" y="1846275"/>
                </a:cubicBezTo>
                <a:cubicBezTo>
                  <a:pt x="5021580" y="1687525"/>
                  <a:pt x="4996180" y="1615135"/>
                  <a:pt x="4872990" y="1571955"/>
                </a:cubicBezTo>
                <a:cubicBezTo>
                  <a:pt x="4738370" y="1563065"/>
                  <a:pt x="4699000" y="1597355"/>
                  <a:pt x="4655820" y="1770075"/>
                </a:cubicBezTo>
                <a:cubicBezTo>
                  <a:pt x="4671060" y="1858975"/>
                  <a:pt x="3878580" y="4599635"/>
                  <a:pt x="3893820" y="4688535"/>
                </a:cubicBezTo>
                <a:cubicBezTo>
                  <a:pt x="3858895" y="4824425"/>
                  <a:pt x="3925570" y="4880305"/>
                  <a:pt x="3992880" y="4905705"/>
                </a:cubicBezTo>
                <a:cubicBezTo>
                  <a:pt x="4102100" y="4904435"/>
                  <a:pt x="4158615" y="4917135"/>
                  <a:pt x="4213860" y="4757115"/>
                </a:cubicBezTo>
                <a:lnTo>
                  <a:pt x="4457700" y="3842715"/>
                </a:lnTo>
                <a:cubicBezTo>
                  <a:pt x="4481830" y="3756355"/>
                  <a:pt x="4555490" y="3692855"/>
                  <a:pt x="4686300" y="3713175"/>
                </a:cubicBezTo>
                <a:cubicBezTo>
                  <a:pt x="4829810" y="3791915"/>
                  <a:pt x="4782820" y="3882085"/>
                  <a:pt x="4785360" y="3926535"/>
                </a:cubicBezTo>
                <a:lnTo>
                  <a:pt x="4028621" y="6887937"/>
                </a:lnTo>
                <a:lnTo>
                  <a:pt x="0" y="6877051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anchor="ctr"/>
          <a:lstStyle>
            <a:lvl1pPr algn="ctr">
              <a:defRPr baseline="-25000"/>
            </a:lvl1pPr>
          </a:lstStyle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1A56017-320A-546E-A749-7145642CB96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99788" y="2341261"/>
            <a:ext cx="4796710" cy="401939"/>
          </a:xfrm>
        </p:spPr>
        <p:txBody>
          <a:bodyPr lIns="91440" tIns="0" anchor="b">
            <a:normAutofit/>
          </a:bodyPr>
          <a:lstStyle>
            <a:lvl1pPr marL="0" indent="0">
              <a:spcAft>
                <a:spcPts val="600"/>
              </a:spcAft>
              <a:buFont typeface="Courier New" panose="02070309020205020404" pitchFamily="49" charset="0"/>
              <a:buNone/>
              <a:defRPr sz="2000">
                <a:solidFill>
                  <a:schemeClr val="accent1"/>
                </a:solidFill>
              </a:defRPr>
            </a:lvl1pPr>
            <a:lvl2pPr marL="274320" indent="-274320">
              <a:buFont typeface="Courier New" panose="02070309020205020404" pitchFamily="49" charset="0"/>
              <a:buChar char="o"/>
              <a:defRPr sz="1200">
                <a:solidFill>
                  <a:schemeClr val="bg1"/>
                </a:solidFill>
              </a:defRPr>
            </a:lvl2pPr>
            <a:lvl3pPr marL="274320" indent="-274320">
              <a:buFont typeface="Courier New" panose="02070309020205020404" pitchFamily="49" charset="0"/>
              <a:buChar char="o"/>
              <a:defRPr sz="1050">
                <a:solidFill>
                  <a:schemeClr val="bg1"/>
                </a:solidFill>
              </a:defRPr>
            </a:lvl3pPr>
            <a:lvl4pPr marL="274320" indent="-274320">
              <a:buFont typeface="Courier New" panose="02070309020205020404" pitchFamily="49" charset="0"/>
              <a:buChar char="o"/>
              <a:defRPr sz="1050">
                <a:solidFill>
                  <a:schemeClr val="bg1"/>
                </a:solidFill>
              </a:defRPr>
            </a:lvl4pPr>
            <a:lvl5pPr marL="274320" indent="-274320">
              <a:buFont typeface="Courier New" panose="02070309020205020404" pitchFamily="49" charset="0"/>
              <a:buChar char="o"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9BC9EC3-C68A-CC9E-C220-8D585A8B43A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599789" y="2753247"/>
            <a:ext cx="3852296" cy="817345"/>
          </a:xfrm>
        </p:spPr>
        <p:txBody>
          <a:bodyPr lIns="91440"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201168" indent="0">
              <a:buNone/>
              <a:defRPr sz="1200">
                <a:solidFill>
                  <a:schemeClr val="bg1"/>
                </a:solidFill>
              </a:defRPr>
            </a:lvl2pPr>
            <a:lvl3pPr marL="384048" indent="0">
              <a:buNone/>
              <a:defRPr sz="1200">
                <a:solidFill>
                  <a:schemeClr val="bg1"/>
                </a:solidFill>
              </a:defRPr>
            </a:lvl3pPr>
            <a:lvl4pPr marL="566928" indent="0">
              <a:buNone/>
              <a:defRPr sz="1200">
                <a:solidFill>
                  <a:schemeClr val="bg1"/>
                </a:solidFill>
              </a:defRPr>
            </a:lvl4pPr>
            <a:lvl5pPr marL="749808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546FE873-5DC1-BDE4-557B-F186950336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4426666" y="5060315"/>
            <a:ext cx="927943" cy="1801301"/>
          </a:xfrm>
          <a:prstGeom prst="rect">
            <a:avLst/>
          </a:prstGeom>
        </p:spPr>
      </p:pic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DE3FA6A1-74D7-3926-C0BF-FECA6C0B033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99788" y="3563285"/>
            <a:ext cx="4796710" cy="401939"/>
          </a:xfrm>
        </p:spPr>
        <p:txBody>
          <a:bodyPr lIns="91440" tIns="0" anchor="b">
            <a:normAutofit/>
          </a:bodyPr>
          <a:lstStyle>
            <a:lvl1pPr marL="0" indent="0">
              <a:spcAft>
                <a:spcPts val="600"/>
              </a:spcAft>
              <a:buFont typeface="Courier New" panose="02070309020205020404" pitchFamily="49" charset="0"/>
              <a:buNone/>
              <a:defRPr sz="2000">
                <a:solidFill>
                  <a:schemeClr val="accent1"/>
                </a:solidFill>
              </a:defRPr>
            </a:lvl1pPr>
            <a:lvl2pPr marL="274320" indent="-274320">
              <a:buFont typeface="Courier New" panose="02070309020205020404" pitchFamily="49" charset="0"/>
              <a:buChar char="o"/>
              <a:defRPr sz="1200">
                <a:solidFill>
                  <a:schemeClr val="bg1"/>
                </a:solidFill>
              </a:defRPr>
            </a:lvl2pPr>
            <a:lvl3pPr marL="274320" indent="-274320">
              <a:buFont typeface="Courier New" panose="02070309020205020404" pitchFamily="49" charset="0"/>
              <a:buChar char="o"/>
              <a:defRPr sz="1050">
                <a:solidFill>
                  <a:schemeClr val="bg1"/>
                </a:solidFill>
              </a:defRPr>
            </a:lvl3pPr>
            <a:lvl4pPr marL="274320" indent="-274320">
              <a:buFont typeface="Courier New" panose="02070309020205020404" pitchFamily="49" charset="0"/>
              <a:buChar char="o"/>
              <a:defRPr sz="1050">
                <a:solidFill>
                  <a:schemeClr val="bg1"/>
                </a:solidFill>
              </a:defRPr>
            </a:lvl4pPr>
            <a:lvl5pPr marL="274320" indent="-274320">
              <a:buFont typeface="Courier New" panose="02070309020205020404" pitchFamily="49" charset="0"/>
              <a:buChar char="o"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9487AC4B-B367-6BC8-2DCA-61A43B3264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599788" y="3982578"/>
            <a:ext cx="3860546" cy="529133"/>
          </a:xfrm>
        </p:spPr>
        <p:txBody>
          <a:bodyPr lIns="91440"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201168" indent="0">
              <a:buNone/>
              <a:defRPr sz="1200">
                <a:solidFill>
                  <a:schemeClr val="bg1"/>
                </a:solidFill>
              </a:defRPr>
            </a:lvl2pPr>
            <a:lvl3pPr marL="384048" indent="0">
              <a:buNone/>
              <a:defRPr sz="1200">
                <a:solidFill>
                  <a:schemeClr val="bg1"/>
                </a:solidFill>
              </a:defRPr>
            </a:lvl3pPr>
            <a:lvl4pPr marL="566928" indent="0">
              <a:buNone/>
              <a:defRPr sz="1200">
                <a:solidFill>
                  <a:schemeClr val="bg1"/>
                </a:solidFill>
              </a:defRPr>
            </a:lvl4pPr>
            <a:lvl5pPr marL="749808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34E9A44E-6692-ACFA-4EB0-368490BF35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599788" y="4564818"/>
            <a:ext cx="4796710" cy="401939"/>
          </a:xfrm>
        </p:spPr>
        <p:txBody>
          <a:bodyPr lIns="91440" tIns="0" anchor="b">
            <a:normAutofit/>
          </a:bodyPr>
          <a:lstStyle>
            <a:lvl1pPr marL="0" indent="0">
              <a:spcAft>
                <a:spcPts val="600"/>
              </a:spcAft>
              <a:buFont typeface="Courier New" panose="02070309020205020404" pitchFamily="49" charset="0"/>
              <a:buNone/>
              <a:defRPr sz="2000">
                <a:solidFill>
                  <a:schemeClr val="accent1"/>
                </a:solidFill>
              </a:defRPr>
            </a:lvl1pPr>
            <a:lvl2pPr marL="274320" indent="-274320">
              <a:buFont typeface="Courier New" panose="02070309020205020404" pitchFamily="49" charset="0"/>
              <a:buChar char="o"/>
              <a:defRPr sz="1200">
                <a:solidFill>
                  <a:schemeClr val="bg1"/>
                </a:solidFill>
              </a:defRPr>
            </a:lvl2pPr>
            <a:lvl3pPr marL="274320" indent="-274320">
              <a:buFont typeface="Courier New" panose="02070309020205020404" pitchFamily="49" charset="0"/>
              <a:buChar char="o"/>
              <a:defRPr sz="1050">
                <a:solidFill>
                  <a:schemeClr val="bg1"/>
                </a:solidFill>
              </a:defRPr>
            </a:lvl3pPr>
            <a:lvl4pPr marL="274320" indent="-274320">
              <a:buFont typeface="Courier New" panose="02070309020205020404" pitchFamily="49" charset="0"/>
              <a:buChar char="o"/>
              <a:defRPr sz="1050">
                <a:solidFill>
                  <a:schemeClr val="bg1"/>
                </a:solidFill>
              </a:defRPr>
            </a:lvl4pPr>
            <a:lvl5pPr marL="274320" indent="-274320">
              <a:buFont typeface="Courier New" panose="02070309020205020404" pitchFamily="49" charset="0"/>
              <a:buChar char="o"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AB0B6725-F963-746B-381A-0F998539A02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99788" y="4975138"/>
            <a:ext cx="3860546" cy="852906"/>
          </a:xfrm>
        </p:spPr>
        <p:txBody>
          <a:bodyPr lIns="91440"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201168" indent="0">
              <a:buNone/>
              <a:defRPr sz="1200">
                <a:solidFill>
                  <a:schemeClr val="bg1"/>
                </a:solidFill>
              </a:defRPr>
            </a:lvl2pPr>
            <a:lvl3pPr marL="384048" indent="0">
              <a:buNone/>
              <a:defRPr sz="1200">
                <a:solidFill>
                  <a:schemeClr val="bg1"/>
                </a:solidFill>
              </a:defRPr>
            </a:lvl3pPr>
            <a:lvl4pPr marL="566928" indent="0">
              <a:buNone/>
              <a:defRPr sz="1200">
                <a:solidFill>
                  <a:schemeClr val="bg1"/>
                </a:solidFill>
              </a:defRPr>
            </a:lvl4pPr>
            <a:lvl5pPr marL="749808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4192083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Add title here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8">
            <a:extLst>
              <a:ext uri="{FF2B5EF4-FFF2-40B4-BE49-F238E27FC236}">
                <a16:creationId xmlns:a16="http://schemas.microsoft.com/office/drawing/2014/main" id="{16BCAC9C-7B8B-A7E5-574A-2C2D473655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43051" y="6221324"/>
            <a:ext cx="6818262" cy="365125"/>
          </a:xfrm>
          <a:prstGeom prst="rect">
            <a:avLst/>
          </a:prstGeom>
        </p:spPr>
        <p:txBody>
          <a:bodyPr/>
          <a:lstStyle>
            <a:lvl1pPr>
              <a:defRPr sz="1100" b="0" i="0" cap="all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Add footer here</a:t>
            </a:r>
          </a:p>
        </p:txBody>
      </p:sp>
      <p:sp>
        <p:nvSpPr>
          <p:cNvPr id="8" name="Slide Number Placeholder 9">
            <a:extLst>
              <a:ext uri="{FF2B5EF4-FFF2-40B4-BE49-F238E27FC236}">
                <a16:creationId xmlns:a16="http://schemas.microsoft.com/office/drawing/2014/main" id="{E44D41BF-45CF-B60E-08D3-A8C49332E5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30596" y="6221324"/>
            <a:ext cx="617912" cy="365125"/>
          </a:xfrm>
          <a:prstGeom prst="rect">
            <a:avLst/>
          </a:prstGeom>
        </p:spPr>
        <p:txBody>
          <a:bodyPr/>
          <a:lstStyle>
            <a:lvl1pPr algn="r">
              <a:defRPr sz="1100" b="0" i="0">
                <a:solidFill>
                  <a:schemeClr val="tx1"/>
                </a:solidFill>
                <a:latin typeface="+mn-lt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328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2" r:id="rId1"/>
    <p:sldLayoutId id="2147483743" r:id="rId2"/>
    <p:sldLayoutId id="2147483744" r:id="rId3"/>
    <p:sldLayoutId id="2147483745" r:id="rId4"/>
    <p:sldLayoutId id="2147483749" r:id="rId5"/>
    <p:sldLayoutId id="2147483746" r:id="rId6"/>
    <p:sldLayoutId id="2147483747" r:id="rId7"/>
    <p:sldLayoutId id="2147483748" r:id="rId8"/>
    <p:sldLayoutId id="2147483750" r:id="rId9"/>
    <p:sldLayoutId id="2147483756" r:id="rId10"/>
    <p:sldLayoutId id="2147483751" r:id="rId11"/>
    <p:sldLayoutId id="2147483752" r:id="rId12"/>
    <p:sldLayoutId id="2147483754" r:id="rId13"/>
    <p:sldLayoutId id="2147483755" r:id="rId14"/>
    <p:sldLayoutId id="2147483753" r:id="rId15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0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0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3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png"/><Relationship Id="rId5" Type="http://schemas.openxmlformats.org/officeDocument/2006/relationships/image" Target="../media/image14.png"/><Relationship Id="rId4" Type="http://schemas.openxmlformats.org/officeDocument/2006/relationships/image" Target="../media/image4.svg"/><Relationship Id="rId9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3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.png"/><Relationship Id="rId5" Type="http://schemas.openxmlformats.org/officeDocument/2006/relationships/image" Target="../media/image14.png"/><Relationship Id="rId4" Type="http://schemas.openxmlformats.org/officeDocument/2006/relationships/image" Target="../media/image4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3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7.png"/><Relationship Id="rId5" Type="http://schemas.openxmlformats.org/officeDocument/2006/relationships/image" Target="../media/image14.png"/><Relationship Id="rId4" Type="http://schemas.openxmlformats.org/officeDocument/2006/relationships/image" Target="../media/image4.sv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2.jpeg"/><Relationship Id="rId5" Type="http://schemas.openxmlformats.org/officeDocument/2006/relationships/image" Target="../media/image31.jpeg"/><Relationship Id="rId4" Type="http://schemas.openxmlformats.org/officeDocument/2006/relationships/image" Target="../media/image4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4.jpeg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7.png"/><Relationship Id="rId5" Type="http://schemas.openxmlformats.org/officeDocument/2006/relationships/image" Target="../media/image14.png"/><Relationship Id="rId4" Type="http://schemas.openxmlformats.org/officeDocument/2006/relationships/image" Target="../media/image4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9.png"/><Relationship Id="rId5" Type="http://schemas.openxmlformats.org/officeDocument/2006/relationships/image" Target="../media/image14.png"/><Relationship Id="rId4" Type="http://schemas.openxmlformats.org/officeDocument/2006/relationships/image" Target="../media/image4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1.png"/><Relationship Id="rId5" Type="http://schemas.openxmlformats.org/officeDocument/2006/relationships/image" Target="../media/image14.png"/><Relationship Id="rId4" Type="http://schemas.openxmlformats.org/officeDocument/2006/relationships/image" Target="../media/image4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2.png"/><Relationship Id="rId5" Type="http://schemas.openxmlformats.org/officeDocument/2006/relationships/image" Target="../media/image14.png"/><Relationship Id="rId4" Type="http://schemas.openxmlformats.org/officeDocument/2006/relationships/image" Target="../media/image4.sv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.svg"/><Relationship Id="rId7" Type="http://schemas.openxmlformats.org/officeDocument/2006/relationships/image" Target="../media/image45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4.jpeg"/><Relationship Id="rId5" Type="http://schemas.openxmlformats.org/officeDocument/2006/relationships/image" Target="../media/image43.jpeg"/><Relationship Id="rId10" Type="http://schemas.openxmlformats.org/officeDocument/2006/relationships/image" Target="../media/image48.png"/><Relationship Id="rId4" Type="http://schemas.openxmlformats.org/officeDocument/2006/relationships/image" Target="../media/image14.png"/><Relationship Id="rId9" Type="http://schemas.openxmlformats.org/officeDocument/2006/relationships/image" Target="../media/image4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9.png"/><Relationship Id="rId5" Type="http://schemas.openxmlformats.org/officeDocument/2006/relationships/image" Target="../media/image14.png"/><Relationship Id="rId4" Type="http://schemas.openxmlformats.org/officeDocument/2006/relationships/image" Target="../media/image4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1.png"/><Relationship Id="rId5" Type="http://schemas.openxmlformats.org/officeDocument/2006/relationships/image" Target="../media/image14.png"/><Relationship Id="rId4" Type="http://schemas.openxmlformats.org/officeDocument/2006/relationships/image" Target="../media/image4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2.png"/><Relationship Id="rId5" Type="http://schemas.openxmlformats.org/officeDocument/2006/relationships/image" Target="../media/image14.png"/><Relationship Id="rId4" Type="http://schemas.openxmlformats.org/officeDocument/2006/relationships/image" Target="../media/image4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4.png"/><Relationship Id="rId5" Type="http://schemas.openxmlformats.org/officeDocument/2006/relationships/image" Target="../media/image14.png"/><Relationship Id="rId4" Type="http://schemas.openxmlformats.org/officeDocument/2006/relationships/image" Target="../media/image4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6.png"/><Relationship Id="rId5" Type="http://schemas.openxmlformats.org/officeDocument/2006/relationships/image" Target="../media/image14.png"/><Relationship Id="rId4" Type="http://schemas.openxmlformats.org/officeDocument/2006/relationships/image" Target="../media/image4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7.png"/><Relationship Id="rId5" Type="http://schemas.openxmlformats.org/officeDocument/2006/relationships/image" Target="../media/image14.png"/><Relationship Id="rId4" Type="http://schemas.openxmlformats.org/officeDocument/2006/relationships/image" Target="../media/image4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png"/><Relationship Id="rId4" Type="http://schemas.openxmlformats.org/officeDocument/2006/relationships/image" Target="../media/image4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9.png"/><Relationship Id="rId5" Type="http://schemas.openxmlformats.org/officeDocument/2006/relationships/image" Target="../media/image14.png"/><Relationship Id="rId4" Type="http://schemas.openxmlformats.org/officeDocument/2006/relationships/image" Target="../media/image4.sv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1.png"/><Relationship Id="rId5" Type="http://schemas.openxmlformats.org/officeDocument/2006/relationships/image" Target="../media/image14.png"/><Relationship Id="rId4" Type="http://schemas.openxmlformats.org/officeDocument/2006/relationships/image" Target="../media/image4.sv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3.png"/><Relationship Id="rId5" Type="http://schemas.openxmlformats.org/officeDocument/2006/relationships/image" Target="../media/image14.png"/><Relationship Id="rId4" Type="http://schemas.openxmlformats.org/officeDocument/2006/relationships/image" Target="../media/image4.sv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5.png"/><Relationship Id="rId5" Type="http://schemas.openxmlformats.org/officeDocument/2006/relationships/image" Target="../media/image14.png"/><Relationship Id="rId4" Type="http://schemas.openxmlformats.org/officeDocument/2006/relationships/image" Target="../media/image4.sv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4.png"/><Relationship Id="rId5" Type="http://schemas.openxmlformats.org/officeDocument/2006/relationships/image" Target="../media/image14.png"/><Relationship Id="rId4" Type="http://schemas.openxmlformats.org/officeDocument/2006/relationships/image" Target="../media/image4.sv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3.xml"/><Relationship Id="rId3" Type="http://schemas.openxmlformats.org/officeDocument/2006/relationships/image" Target="../media/image3.png"/><Relationship Id="rId7" Type="http://schemas.openxmlformats.org/officeDocument/2006/relationships/diagramLayout" Target="../diagrams/layout3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6" Type="http://schemas.openxmlformats.org/officeDocument/2006/relationships/diagramData" Target="../diagrams/data3.xml"/><Relationship Id="rId5" Type="http://schemas.openxmlformats.org/officeDocument/2006/relationships/image" Target="../media/image14.png"/><Relationship Id="rId10" Type="http://schemas.microsoft.com/office/2007/relationships/diagramDrawing" Target="../diagrams/drawing3.xml"/><Relationship Id="rId4" Type="http://schemas.openxmlformats.org/officeDocument/2006/relationships/image" Target="../media/image4.svg"/><Relationship Id="rId9" Type="http://schemas.openxmlformats.org/officeDocument/2006/relationships/diagramColors" Target="../diagrams/colors3.xml"/></Relationships>
</file>

<file path=ppt/slides/_rels/slide3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14.png"/><Relationship Id="rId7" Type="http://schemas.openxmlformats.org/officeDocument/2006/relationships/diagramColors" Target="../diagrams/colors4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png"/><Relationship Id="rId4" Type="http://schemas.openxmlformats.org/officeDocument/2006/relationships/image" Target="../media/image4.sv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6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1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8.png"/><Relationship Id="rId5" Type="http://schemas.openxmlformats.org/officeDocument/2006/relationships/image" Target="../media/image14.png"/><Relationship Id="rId4" Type="http://schemas.openxmlformats.org/officeDocument/2006/relationships/image" Target="../media/image4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png"/><Relationship Id="rId4" Type="http://schemas.openxmlformats.org/officeDocument/2006/relationships/image" Target="../media/image4.sv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hyperlink" Target="https://www.linkedin.com/company/next-gen-soc/?midToken=AQGGDNQkm2msEw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9.png"/><Relationship Id="rId5" Type="http://schemas.openxmlformats.org/officeDocument/2006/relationships/image" Target="../media/image14.png"/><Relationship Id="rId4" Type="http://schemas.openxmlformats.org/officeDocument/2006/relationships/image" Target="../media/image4.sv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1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0.png"/><Relationship Id="rId5" Type="http://schemas.openxmlformats.org/officeDocument/2006/relationships/image" Target="../media/image14.png"/><Relationship Id="rId4" Type="http://schemas.openxmlformats.org/officeDocument/2006/relationships/image" Target="../media/image4.sv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2.png"/><Relationship Id="rId5" Type="http://schemas.openxmlformats.org/officeDocument/2006/relationships/image" Target="../media/image14.png"/><Relationship Id="rId4" Type="http://schemas.openxmlformats.org/officeDocument/2006/relationships/image" Target="../media/image4.sv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3.png"/><Relationship Id="rId5" Type="http://schemas.openxmlformats.org/officeDocument/2006/relationships/image" Target="../media/image14.png"/><Relationship Id="rId4" Type="http://schemas.openxmlformats.org/officeDocument/2006/relationships/image" Target="../media/image4.sv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4.png"/><Relationship Id="rId5" Type="http://schemas.openxmlformats.org/officeDocument/2006/relationships/image" Target="../media/image14.png"/><Relationship Id="rId4" Type="http://schemas.openxmlformats.org/officeDocument/2006/relationships/image" Target="../media/image4.sv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5.jpeg"/><Relationship Id="rId5" Type="http://schemas.openxmlformats.org/officeDocument/2006/relationships/image" Target="../media/image14.png"/><Relationship Id="rId4" Type="http://schemas.openxmlformats.org/officeDocument/2006/relationships/image" Target="../media/image4.sv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image" Target="../media/image3.png"/><Relationship Id="rId7" Type="http://schemas.openxmlformats.org/officeDocument/2006/relationships/diagramLayout" Target="../diagrams/layou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diagramData" Target="../diagrams/data1.xml"/><Relationship Id="rId5" Type="http://schemas.openxmlformats.org/officeDocument/2006/relationships/image" Target="../media/image14.png"/><Relationship Id="rId10" Type="http://schemas.microsoft.com/office/2007/relationships/diagramDrawing" Target="../diagrams/drawing1.xml"/><Relationship Id="rId4" Type="http://schemas.openxmlformats.org/officeDocument/2006/relationships/image" Target="../media/image4.svg"/><Relationship Id="rId9" Type="http://schemas.openxmlformats.org/officeDocument/2006/relationships/diagramColors" Target="../diagrams/colors1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4.pn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18A04B-485B-31F5-B1AF-3F500ACD3D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Title 94">
            <a:extLst>
              <a:ext uri="{FF2B5EF4-FFF2-40B4-BE49-F238E27FC236}">
                <a16:creationId xmlns:a16="http://schemas.microsoft.com/office/drawing/2014/main" id="{C171EBF3-6C9F-1255-962B-450A47CE31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31502" y="1789554"/>
            <a:ext cx="7695988" cy="1619393"/>
          </a:xfrm>
        </p:spPr>
        <p:txBody>
          <a:bodyPr>
            <a:noAutofit/>
          </a:bodyPr>
          <a:lstStyle/>
          <a:p>
            <a:pPr algn="ctr"/>
            <a:r>
              <a:rPr lang="en-US" sz="3200" b="1" i="1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cs typeface="+mj-cs"/>
              </a:rPr>
              <a:t>Deep Learning Approaches to </a:t>
            </a:r>
            <a:br>
              <a:rPr lang="en-US" sz="3200" b="1" i="1"/>
            </a:br>
            <a:r>
              <a:rPr lang="en-US" sz="3200" b="1" i="1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cs typeface="+mj-cs"/>
              </a:rPr>
              <a:t>Profiling</a:t>
            </a:r>
            <a:br>
              <a:rPr lang="en-US" sz="3200" b="1" i="1"/>
            </a:br>
            <a:r>
              <a:rPr lang="en-US" sz="3200" b="1" i="1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cs typeface="+mj-cs"/>
              </a:rPr>
              <a:t>Organizational Threats – NEXTGEN SOC</a:t>
            </a:r>
            <a:endParaRPr lang="en-US" sz="3200" b="1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96" name="Subtitle 95">
            <a:extLst>
              <a:ext uri="{FF2B5EF4-FFF2-40B4-BE49-F238E27FC236}">
                <a16:creationId xmlns:a16="http://schemas.microsoft.com/office/drawing/2014/main" id="{57469703-3286-BE6D-A40B-EC4400AAEA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26430" y="4481383"/>
            <a:ext cx="6159639" cy="1808703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2000" b="1"/>
              <a:t>IT21298608 – D.H. SenevirathnA (L)</a:t>
            </a:r>
            <a:endParaRPr lang="en-US" b="1"/>
          </a:p>
          <a:p>
            <a:pPr algn="l">
              <a:lnSpc>
                <a:spcPct val="90000"/>
              </a:lnSpc>
            </a:pPr>
            <a:r>
              <a:rPr lang="en-US" sz="2000" b="1"/>
              <a:t>IT21380396 – M.F.F. Ashra</a:t>
            </a:r>
          </a:p>
          <a:p>
            <a:pPr algn="l">
              <a:lnSpc>
                <a:spcPct val="90000"/>
              </a:lnSpc>
            </a:pPr>
            <a:r>
              <a:rPr lang="en-US" sz="2000" b="1"/>
              <a:t>IT21058196 – K.P.A.T. Gunawardhana</a:t>
            </a:r>
          </a:p>
          <a:p>
            <a:pPr algn="l">
              <a:lnSpc>
                <a:spcPct val="90000"/>
              </a:lnSpc>
            </a:pPr>
            <a:r>
              <a:rPr lang="en-US" sz="2000" b="1"/>
              <a:t>IT21226496 – W.M.M. Gunasekara</a:t>
            </a:r>
          </a:p>
          <a:p>
            <a:endParaRPr lang="en-US"/>
          </a:p>
        </p:txBody>
      </p:sp>
      <p:sp>
        <p:nvSpPr>
          <p:cNvPr id="97" name="Text Placeholder 96">
            <a:extLst>
              <a:ext uri="{FF2B5EF4-FFF2-40B4-BE49-F238E27FC236}">
                <a16:creationId xmlns:a16="http://schemas.microsoft.com/office/drawing/2014/main" id="{A28F7CE2-A641-44F2-8561-DBBCB7213D2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20675" y="3638013"/>
            <a:ext cx="4179264" cy="522514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800">
                <a:solidFill>
                  <a:srgbClr val="0D0D0D"/>
                </a:solidFill>
              </a:rPr>
              <a:t>Project ID - 24-25J-075</a:t>
            </a:r>
          </a:p>
          <a:p>
            <a:endParaRPr lang="en-US" sz="2800"/>
          </a:p>
        </p:txBody>
      </p:sp>
      <p:sp>
        <p:nvSpPr>
          <p:cNvPr id="6" name="AutoShape 6" descr="How Security Operations Center (SOC) Can Help Your Business | Wattlecorp  Cybersecurity Labs">
            <a:extLst>
              <a:ext uri="{FF2B5EF4-FFF2-40B4-BE49-F238E27FC236}">
                <a16:creationId xmlns:a16="http://schemas.microsoft.com/office/drawing/2014/main" id="{13B2EE29-2530-908B-A00C-1503839C686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920365" y="2653602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058944B3-EDD2-4CC0-20F0-3482BAF093FC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/>
          <a:srcRect l="13304" r="13304"/>
          <a:stretch>
            <a:fillRect/>
          </a:stretch>
        </p:blipFill>
        <p:spPr>
          <a:xfrm>
            <a:off x="-382980" y="-4275"/>
            <a:ext cx="5840730" cy="6862275"/>
          </a:xfrm>
        </p:spPr>
      </p:pic>
      <p:sp>
        <p:nvSpPr>
          <p:cNvPr id="3" name="Freeform: Shape 2">
            <a:extLst>
              <a:ext uri="{FF2B5EF4-FFF2-40B4-BE49-F238E27FC236}">
                <a16:creationId xmlns:a16="http://schemas.microsoft.com/office/drawing/2014/main" id="{02D9E582-0A0D-2C02-AADA-AE843F86EA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925184" y="-3219"/>
            <a:ext cx="2531673" cy="6863765"/>
          </a:xfrm>
          <a:custGeom>
            <a:avLst/>
            <a:gdLst>
              <a:gd name="connsiteX0" fmla="*/ 2535833 w 2562565"/>
              <a:gd name="connsiteY0" fmla="*/ 0 h 6884359"/>
              <a:gd name="connsiteX1" fmla="*/ 2106829 w 2562565"/>
              <a:gd name="connsiteY1" fmla="*/ 1564627 h 6884359"/>
              <a:gd name="connsiteX2" fmla="*/ 1764389 w 2562565"/>
              <a:gd name="connsiteY2" fmla="*/ 2840498 h 6884359"/>
              <a:gd name="connsiteX3" fmla="*/ 1579803 w 2562565"/>
              <a:gd name="connsiteY3" fmla="*/ 2925726 h 6884359"/>
              <a:gd name="connsiteX4" fmla="*/ 1467779 w 2562565"/>
              <a:gd name="connsiteY4" fmla="*/ 2731101 h 6884359"/>
              <a:gd name="connsiteX5" fmla="*/ 1727472 w 2562565"/>
              <a:gd name="connsiteY5" fmla="*/ 1773244 h 6884359"/>
              <a:gd name="connsiteX6" fmla="*/ 1709650 w 2562565"/>
              <a:gd name="connsiteY6" fmla="*/ 1633318 h 6884359"/>
              <a:gd name="connsiteX7" fmla="*/ 1597625 w 2562565"/>
              <a:gd name="connsiteY7" fmla="*/ 1546818 h 6884359"/>
              <a:gd name="connsiteX8" fmla="*/ 1372303 w 2562565"/>
              <a:gd name="connsiteY8" fmla="*/ 1676568 h 6884359"/>
              <a:gd name="connsiteX9" fmla="*/ 977670 w 2562565"/>
              <a:gd name="connsiteY9" fmla="*/ 3131798 h 6884359"/>
              <a:gd name="connsiteX10" fmla="*/ 5092 w 2562565"/>
              <a:gd name="connsiteY10" fmla="*/ 6867823 h 6884359"/>
              <a:gd name="connsiteX11" fmla="*/ 0 w 2562565"/>
              <a:gd name="connsiteY11" fmla="*/ 6884360 h 6884359"/>
              <a:gd name="connsiteX12" fmla="*/ 26733 w 2562565"/>
              <a:gd name="connsiteY12" fmla="*/ 6884360 h 6884359"/>
              <a:gd name="connsiteX13" fmla="*/ 1003131 w 2562565"/>
              <a:gd name="connsiteY13" fmla="*/ 3139431 h 6884359"/>
              <a:gd name="connsiteX14" fmla="*/ 1397763 w 2562565"/>
              <a:gd name="connsiteY14" fmla="*/ 1684200 h 6884359"/>
              <a:gd name="connsiteX15" fmla="*/ 1592533 w 2562565"/>
              <a:gd name="connsiteY15" fmla="*/ 1572259 h 6884359"/>
              <a:gd name="connsiteX16" fmla="*/ 1688009 w 2562565"/>
              <a:gd name="connsiteY16" fmla="*/ 1646039 h 6884359"/>
              <a:gd name="connsiteX17" fmla="*/ 1703285 w 2562565"/>
              <a:gd name="connsiteY17" fmla="*/ 1766884 h 6884359"/>
              <a:gd name="connsiteX18" fmla="*/ 1443591 w 2562565"/>
              <a:gd name="connsiteY18" fmla="*/ 2724741 h 6884359"/>
              <a:gd name="connsiteX19" fmla="*/ 1573438 w 2562565"/>
              <a:gd name="connsiteY19" fmla="*/ 2949894 h 6884359"/>
              <a:gd name="connsiteX20" fmla="*/ 1788577 w 2562565"/>
              <a:gd name="connsiteY20" fmla="*/ 2849402 h 6884359"/>
              <a:gd name="connsiteX21" fmla="*/ 1788577 w 2562565"/>
              <a:gd name="connsiteY21" fmla="*/ 2848130 h 6884359"/>
              <a:gd name="connsiteX22" fmla="*/ 2131016 w 2562565"/>
              <a:gd name="connsiteY22" fmla="*/ 1570987 h 6884359"/>
              <a:gd name="connsiteX23" fmla="*/ 2562566 w 2562565"/>
              <a:gd name="connsiteY23" fmla="*/ 1272 h 6884359"/>
              <a:gd name="connsiteX24" fmla="*/ 2535833 w 2562565"/>
              <a:gd name="connsiteY24" fmla="*/ 0 h 6884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562565" h="6884359">
                <a:moveTo>
                  <a:pt x="2535833" y="0"/>
                </a:moveTo>
                <a:lnTo>
                  <a:pt x="2106829" y="1564627"/>
                </a:lnTo>
                <a:lnTo>
                  <a:pt x="1764389" y="2840498"/>
                </a:lnTo>
                <a:cubicBezTo>
                  <a:pt x="1731291" y="2910461"/>
                  <a:pt x="1653638" y="2946078"/>
                  <a:pt x="1579803" y="2925726"/>
                </a:cubicBezTo>
                <a:cubicBezTo>
                  <a:pt x="1495785" y="2902829"/>
                  <a:pt x="1444864" y="2815057"/>
                  <a:pt x="1467779" y="2731101"/>
                </a:cubicBezTo>
                <a:lnTo>
                  <a:pt x="1727472" y="1773244"/>
                </a:lnTo>
                <a:cubicBezTo>
                  <a:pt x="1740202" y="1726178"/>
                  <a:pt x="1733837" y="1676568"/>
                  <a:pt x="1709650" y="1633318"/>
                </a:cubicBezTo>
                <a:cubicBezTo>
                  <a:pt x="1685463" y="1590068"/>
                  <a:pt x="1646000" y="1559539"/>
                  <a:pt x="1597625" y="1546818"/>
                </a:cubicBezTo>
                <a:cubicBezTo>
                  <a:pt x="1499604" y="1520105"/>
                  <a:pt x="1397763" y="1578620"/>
                  <a:pt x="1372303" y="1676568"/>
                </a:cubicBezTo>
                <a:lnTo>
                  <a:pt x="977670" y="3131798"/>
                </a:lnTo>
                <a:lnTo>
                  <a:pt x="5092" y="6867823"/>
                </a:lnTo>
                <a:cubicBezTo>
                  <a:pt x="5092" y="6867823"/>
                  <a:pt x="1273" y="6880544"/>
                  <a:pt x="0" y="6884360"/>
                </a:cubicBezTo>
                <a:lnTo>
                  <a:pt x="26733" y="6884360"/>
                </a:lnTo>
                <a:lnTo>
                  <a:pt x="1003131" y="3139431"/>
                </a:lnTo>
                <a:lnTo>
                  <a:pt x="1397763" y="1684200"/>
                </a:lnTo>
                <a:cubicBezTo>
                  <a:pt x="1420677" y="1600245"/>
                  <a:pt x="1508515" y="1549363"/>
                  <a:pt x="1592533" y="1572259"/>
                </a:cubicBezTo>
                <a:cubicBezTo>
                  <a:pt x="1633270" y="1583708"/>
                  <a:pt x="1667641" y="1609149"/>
                  <a:pt x="1688009" y="1646039"/>
                </a:cubicBezTo>
                <a:cubicBezTo>
                  <a:pt x="1709650" y="1682928"/>
                  <a:pt x="1714742" y="1724906"/>
                  <a:pt x="1703285" y="1766884"/>
                </a:cubicBezTo>
                <a:lnTo>
                  <a:pt x="1443591" y="2724741"/>
                </a:lnTo>
                <a:cubicBezTo>
                  <a:pt x="1416858" y="2822689"/>
                  <a:pt x="1475417" y="2924453"/>
                  <a:pt x="1573438" y="2949894"/>
                </a:cubicBezTo>
                <a:cubicBezTo>
                  <a:pt x="1660003" y="2972792"/>
                  <a:pt x="1750386" y="2930814"/>
                  <a:pt x="1788577" y="2849402"/>
                </a:cubicBezTo>
                <a:lnTo>
                  <a:pt x="1788577" y="2848130"/>
                </a:lnTo>
                <a:lnTo>
                  <a:pt x="2131016" y="1570987"/>
                </a:lnTo>
                <a:lnTo>
                  <a:pt x="2562566" y="1272"/>
                </a:lnTo>
                <a:cubicBezTo>
                  <a:pt x="2553655" y="0"/>
                  <a:pt x="2544744" y="0"/>
                  <a:pt x="2535833" y="0"/>
                </a:cubicBez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027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1E7958-863F-2A78-4914-0E41F0013A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>
            <a:extLst>
              <a:ext uri="{FF2B5EF4-FFF2-40B4-BE49-F238E27FC236}">
                <a16:creationId xmlns:a16="http://schemas.microsoft.com/office/drawing/2014/main" id="{4F954ECC-A1D8-92E6-1EC6-E093F3F8A5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5506" y="136016"/>
            <a:ext cx="6759615" cy="900304"/>
          </a:xfrm>
        </p:spPr>
        <p:txBody>
          <a:bodyPr>
            <a:normAutofit fontScale="90000"/>
          </a:bodyPr>
          <a:lstStyle/>
          <a:p>
            <a:r>
              <a:rPr lang="en-US" sz="2400" b="1">
                <a:latin typeface="Times New Roman"/>
                <a:cs typeface="Times New Roman"/>
              </a:rPr>
              <a:t>Frontend</a:t>
            </a:r>
            <a:br>
              <a:rPr lang="en-US" sz="3600">
                <a:cs typeface="Times New Roman" panose="02020603050405020304" pitchFamily="18" charset="0"/>
              </a:rPr>
            </a:br>
            <a:endParaRPr lang="en-US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A44D94CC-C11D-0EF4-6999-B50E11457522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03477" y="1400537"/>
            <a:ext cx="10619794" cy="4608579"/>
          </a:xfrm>
        </p:spPr>
        <p:txBody>
          <a:bodyPr vert="horz" lIns="0" tIns="45720" rIns="0" bIns="45720" rtlCol="0" anchor="t">
            <a:normAutofit/>
          </a:bodyPr>
          <a:lstStyle/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5A97B644-7A5C-413F-F791-336E377C22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258183" y="-22479"/>
            <a:ext cx="2562565" cy="6884359"/>
          </a:xfrm>
          <a:custGeom>
            <a:avLst/>
            <a:gdLst>
              <a:gd name="connsiteX0" fmla="*/ 2535833 w 2562565"/>
              <a:gd name="connsiteY0" fmla="*/ 0 h 6884359"/>
              <a:gd name="connsiteX1" fmla="*/ 2106829 w 2562565"/>
              <a:gd name="connsiteY1" fmla="*/ 1564627 h 6884359"/>
              <a:gd name="connsiteX2" fmla="*/ 1764389 w 2562565"/>
              <a:gd name="connsiteY2" fmla="*/ 2840498 h 6884359"/>
              <a:gd name="connsiteX3" fmla="*/ 1579803 w 2562565"/>
              <a:gd name="connsiteY3" fmla="*/ 2925726 h 6884359"/>
              <a:gd name="connsiteX4" fmla="*/ 1467779 w 2562565"/>
              <a:gd name="connsiteY4" fmla="*/ 2731101 h 6884359"/>
              <a:gd name="connsiteX5" fmla="*/ 1727472 w 2562565"/>
              <a:gd name="connsiteY5" fmla="*/ 1773244 h 6884359"/>
              <a:gd name="connsiteX6" fmla="*/ 1709650 w 2562565"/>
              <a:gd name="connsiteY6" fmla="*/ 1633318 h 6884359"/>
              <a:gd name="connsiteX7" fmla="*/ 1597625 w 2562565"/>
              <a:gd name="connsiteY7" fmla="*/ 1546818 h 6884359"/>
              <a:gd name="connsiteX8" fmla="*/ 1372303 w 2562565"/>
              <a:gd name="connsiteY8" fmla="*/ 1676568 h 6884359"/>
              <a:gd name="connsiteX9" fmla="*/ 977670 w 2562565"/>
              <a:gd name="connsiteY9" fmla="*/ 3131798 h 6884359"/>
              <a:gd name="connsiteX10" fmla="*/ 5092 w 2562565"/>
              <a:gd name="connsiteY10" fmla="*/ 6867823 h 6884359"/>
              <a:gd name="connsiteX11" fmla="*/ 0 w 2562565"/>
              <a:gd name="connsiteY11" fmla="*/ 6884360 h 6884359"/>
              <a:gd name="connsiteX12" fmla="*/ 26733 w 2562565"/>
              <a:gd name="connsiteY12" fmla="*/ 6884360 h 6884359"/>
              <a:gd name="connsiteX13" fmla="*/ 1003131 w 2562565"/>
              <a:gd name="connsiteY13" fmla="*/ 3139431 h 6884359"/>
              <a:gd name="connsiteX14" fmla="*/ 1397763 w 2562565"/>
              <a:gd name="connsiteY14" fmla="*/ 1684200 h 6884359"/>
              <a:gd name="connsiteX15" fmla="*/ 1592533 w 2562565"/>
              <a:gd name="connsiteY15" fmla="*/ 1572259 h 6884359"/>
              <a:gd name="connsiteX16" fmla="*/ 1688009 w 2562565"/>
              <a:gd name="connsiteY16" fmla="*/ 1646039 h 6884359"/>
              <a:gd name="connsiteX17" fmla="*/ 1703285 w 2562565"/>
              <a:gd name="connsiteY17" fmla="*/ 1766884 h 6884359"/>
              <a:gd name="connsiteX18" fmla="*/ 1443591 w 2562565"/>
              <a:gd name="connsiteY18" fmla="*/ 2724741 h 6884359"/>
              <a:gd name="connsiteX19" fmla="*/ 1573438 w 2562565"/>
              <a:gd name="connsiteY19" fmla="*/ 2949894 h 6884359"/>
              <a:gd name="connsiteX20" fmla="*/ 1788577 w 2562565"/>
              <a:gd name="connsiteY20" fmla="*/ 2849402 h 6884359"/>
              <a:gd name="connsiteX21" fmla="*/ 1788577 w 2562565"/>
              <a:gd name="connsiteY21" fmla="*/ 2848130 h 6884359"/>
              <a:gd name="connsiteX22" fmla="*/ 2131016 w 2562565"/>
              <a:gd name="connsiteY22" fmla="*/ 1570987 h 6884359"/>
              <a:gd name="connsiteX23" fmla="*/ 2562566 w 2562565"/>
              <a:gd name="connsiteY23" fmla="*/ 1272 h 6884359"/>
              <a:gd name="connsiteX24" fmla="*/ 2535833 w 2562565"/>
              <a:gd name="connsiteY24" fmla="*/ 0 h 6884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562565" h="6884359">
                <a:moveTo>
                  <a:pt x="2535833" y="0"/>
                </a:moveTo>
                <a:lnTo>
                  <a:pt x="2106829" y="1564627"/>
                </a:lnTo>
                <a:lnTo>
                  <a:pt x="1764389" y="2840498"/>
                </a:lnTo>
                <a:cubicBezTo>
                  <a:pt x="1731291" y="2910461"/>
                  <a:pt x="1653638" y="2946078"/>
                  <a:pt x="1579803" y="2925726"/>
                </a:cubicBezTo>
                <a:cubicBezTo>
                  <a:pt x="1495785" y="2902829"/>
                  <a:pt x="1444864" y="2815057"/>
                  <a:pt x="1467779" y="2731101"/>
                </a:cubicBezTo>
                <a:lnTo>
                  <a:pt x="1727472" y="1773244"/>
                </a:lnTo>
                <a:cubicBezTo>
                  <a:pt x="1740202" y="1726178"/>
                  <a:pt x="1733837" y="1676568"/>
                  <a:pt x="1709650" y="1633318"/>
                </a:cubicBezTo>
                <a:cubicBezTo>
                  <a:pt x="1685463" y="1590068"/>
                  <a:pt x="1646000" y="1559539"/>
                  <a:pt x="1597625" y="1546818"/>
                </a:cubicBezTo>
                <a:cubicBezTo>
                  <a:pt x="1499604" y="1520105"/>
                  <a:pt x="1397763" y="1578620"/>
                  <a:pt x="1372303" y="1676568"/>
                </a:cubicBezTo>
                <a:lnTo>
                  <a:pt x="977670" y="3131798"/>
                </a:lnTo>
                <a:lnTo>
                  <a:pt x="5092" y="6867823"/>
                </a:lnTo>
                <a:cubicBezTo>
                  <a:pt x="5092" y="6867823"/>
                  <a:pt x="1273" y="6880544"/>
                  <a:pt x="0" y="6884360"/>
                </a:cubicBezTo>
                <a:lnTo>
                  <a:pt x="26733" y="6884360"/>
                </a:lnTo>
                <a:lnTo>
                  <a:pt x="1003131" y="3139431"/>
                </a:lnTo>
                <a:lnTo>
                  <a:pt x="1397763" y="1684200"/>
                </a:lnTo>
                <a:cubicBezTo>
                  <a:pt x="1420677" y="1600245"/>
                  <a:pt x="1508515" y="1549363"/>
                  <a:pt x="1592533" y="1572259"/>
                </a:cubicBezTo>
                <a:cubicBezTo>
                  <a:pt x="1633270" y="1583708"/>
                  <a:pt x="1667641" y="1609149"/>
                  <a:pt x="1688009" y="1646039"/>
                </a:cubicBezTo>
                <a:cubicBezTo>
                  <a:pt x="1709650" y="1682928"/>
                  <a:pt x="1714742" y="1724906"/>
                  <a:pt x="1703285" y="1766884"/>
                </a:cubicBezTo>
                <a:lnTo>
                  <a:pt x="1443591" y="2724741"/>
                </a:lnTo>
                <a:cubicBezTo>
                  <a:pt x="1416858" y="2822689"/>
                  <a:pt x="1475417" y="2924453"/>
                  <a:pt x="1573438" y="2949894"/>
                </a:cubicBezTo>
                <a:cubicBezTo>
                  <a:pt x="1660003" y="2972792"/>
                  <a:pt x="1750386" y="2930814"/>
                  <a:pt x="1788577" y="2849402"/>
                </a:cubicBezTo>
                <a:lnTo>
                  <a:pt x="1788577" y="2848130"/>
                </a:lnTo>
                <a:lnTo>
                  <a:pt x="2131016" y="1570987"/>
                </a:lnTo>
                <a:lnTo>
                  <a:pt x="2562566" y="1272"/>
                </a:lnTo>
                <a:cubicBezTo>
                  <a:pt x="2553655" y="0"/>
                  <a:pt x="2544744" y="0"/>
                  <a:pt x="2535833" y="0"/>
                </a:cubicBez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A685390B-04B4-43DF-E34B-1F9019517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7829202" y="5156615"/>
            <a:ext cx="878334" cy="1705001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85CD64-25E6-0840-31B0-E9EBF27B01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68546" y="6290774"/>
            <a:ext cx="617912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10</a:t>
            </a:fld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ED9D21B-4ECB-9586-FCCF-C7FDC192B275}"/>
              </a:ext>
            </a:extLst>
          </p:cNvPr>
          <p:cNvGrpSpPr/>
          <p:nvPr/>
        </p:nvGrpSpPr>
        <p:grpSpPr>
          <a:xfrm>
            <a:off x="0" y="6184640"/>
            <a:ext cx="12521471" cy="675048"/>
            <a:chOff x="9978" y="4726959"/>
            <a:chExt cx="9390744" cy="438766"/>
          </a:xfrm>
        </p:grpSpPr>
        <p:pic>
          <p:nvPicPr>
            <p:cNvPr id="8" name="Picture 5">
              <a:extLst>
                <a:ext uri="{FF2B5EF4-FFF2-40B4-BE49-F238E27FC236}">
                  <a16:creationId xmlns:a16="http://schemas.microsoft.com/office/drawing/2014/main" id="{F6EED6E4-98BC-882F-8BAC-03A41C033F6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978" y="4726959"/>
              <a:ext cx="2825730" cy="437746"/>
            </a:xfrm>
            <a:prstGeom prst="rect">
              <a:avLst/>
            </a:prstGeom>
          </p:spPr>
        </p:pic>
        <p:sp>
          <p:nvSpPr>
            <p:cNvPr id="9" name="Date Placeholder 4">
              <a:extLst>
                <a:ext uri="{FF2B5EF4-FFF2-40B4-BE49-F238E27FC236}">
                  <a16:creationId xmlns:a16="http://schemas.microsoft.com/office/drawing/2014/main" id="{EE557F1E-F04C-01E9-FED8-6DAA46400973}"/>
                </a:ext>
              </a:extLst>
            </p:cNvPr>
            <p:cNvSpPr txBox="1">
              <a:spLocks/>
            </p:cNvSpPr>
            <p:nvPr/>
          </p:nvSpPr>
          <p:spPr>
            <a:xfrm>
              <a:off x="8105322" y="4813300"/>
              <a:ext cx="1295400" cy="3524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1440" tIns="45720" rIns="91440" bIns="45720" anchor="t"/>
            <a:lstStyle>
              <a:defPPr>
                <a:defRPr lang="en-US"/>
              </a:defPPr>
              <a:lvl1pPr marL="0" algn="l" defTabSz="914400" rtl="0" eaLnBrk="1" latinLnBrk="0" hangingPunct="1">
                <a:spcBef>
                  <a:spcPct val="20000"/>
                </a:spcBef>
                <a:buChar char="•"/>
                <a:defRPr sz="32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har char="–"/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Char char="•"/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Char char="–"/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Char char="»"/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514600" indent="-228600" algn="l" defTabSz="914400" rtl="0" eaLnBrk="0" fontAlgn="base" latinLnBrk="0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6pPr>
              <a:lvl7pPr marL="2971800" indent="-228600" algn="l" defTabSz="914400" rtl="0" eaLnBrk="0" fontAlgn="base" latinLnBrk="0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7pPr>
              <a:lvl8pPr marL="3429000" indent="-228600" algn="l" defTabSz="914400" rtl="0" eaLnBrk="0" fontAlgn="base" latinLnBrk="0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8pPr>
              <a:lvl9pPr marL="3886200" indent="-228600" algn="l" defTabSz="914400" rtl="0" eaLnBrk="0" fontAlgn="base" latinLnBrk="0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tabLst/>
                <a:defRPr/>
              </a:pPr>
              <a:r>
                <a:rPr lang="es-ES" sz="1400" b="1">
                  <a:solidFill>
                    <a:srgbClr val="000000"/>
                  </a:solidFill>
                  <a:latin typeface="Arial"/>
                  <a:cs typeface="Arial"/>
                </a:rPr>
                <a:t>27/05/2025</a:t>
              </a:r>
              <a:endParaRPr lang="en-US">
                <a:ea typeface="+mn-ea"/>
              </a:endParaRP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4676B1ED-FC5D-BAFB-30DA-398E5071135D}"/>
              </a:ext>
            </a:extLst>
          </p:cNvPr>
          <p:cNvSpPr/>
          <p:nvPr/>
        </p:nvSpPr>
        <p:spPr>
          <a:xfrm>
            <a:off x="4045984" y="6536351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b="1">
                <a:solidFill>
                  <a:schemeClr val="tx1"/>
                </a:solidFill>
              </a:rPr>
              <a:t>IT21298608</a:t>
            </a:r>
            <a:r>
              <a:rPr lang="en-US" sz="1800" b="1">
                <a:solidFill>
                  <a:schemeClr val="tx1"/>
                </a:solidFill>
              </a:rPr>
              <a:t>  |   </a:t>
            </a:r>
            <a:r>
              <a:rPr lang="en-US" b="1">
                <a:solidFill>
                  <a:schemeClr val="tx1"/>
                </a:solidFill>
              </a:rPr>
              <a:t>Senevirathna D.H.</a:t>
            </a:r>
            <a:r>
              <a:rPr lang="en-US" sz="1800" b="1">
                <a:solidFill>
                  <a:schemeClr val="tx1"/>
                </a:solidFill>
              </a:rPr>
              <a:t>  |   </a:t>
            </a:r>
            <a:r>
              <a:rPr lang="en-US" b="1">
                <a:solidFill>
                  <a:schemeClr val="tx1"/>
                </a:solidFill>
              </a:rPr>
              <a:t>24-25J-075</a:t>
            </a:r>
            <a:endParaRPr lang="en-US" sz="1800" b="1">
              <a:solidFill>
                <a:schemeClr val="tx1"/>
              </a:solidFill>
            </a:endParaRPr>
          </a:p>
          <a:p>
            <a:endParaRPr lang="en-US" sz="1800" b="1">
              <a:solidFill>
                <a:schemeClr val="tx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77D5688-1C7F-F392-CDC4-1C94553410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9699" y="586168"/>
            <a:ext cx="4203105" cy="3317462"/>
          </a:xfrm>
          <a:prstGeom prst="rect">
            <a:avLst/>
          </a:prstGeom>
        </p:spPr>
      </p:pic>
      <p:pic>
        <p:nvPicPr>
          <p:cNvPr id="14" name="Picture 1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86FD0DB-F6C9-9B07-58EB-4C4BD26CF23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07226" y="3325260"/>
            <a:ext cx="4494759" cy="3048073"/>
          </a:xfrm>
          <a:prstGeom prst="rect">
            <a:avLst/>
          </a:prstGeom>
        </p:spPr>
      </p:pic>
      <p:pic>
        <p:nvPicPr>
          <p:cNvPr id="3" name="Picture 2" descr="A white background with blue text&#10;&#10;AI-generated content may be incorrect.">
            <a:extLst>
              <a:ext uri="{FF2B5EF4-FFF2-40B4-BE49-F238E27FC236}">
                <a16:creationId xmlns:a16="http://schemas.microsoft.com/office/drawing/2014/main" id="{3AB54D7B-C76C-50D8-B3AE-8D8BEC57563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54687" y="300763"/>
            <a:ext cx="4542146" cy="2193432"/>
          </a:xfrm>
          <a:prstGeom prst="rect">
            <a:avLst/>
          </a:prstGeom>
        </p:spPr>
      </p:pic>
      <p:pic>
        <p:nvPicPr>
          <p:cNvPr id="5" name="Picture 4" descr="A green and white text&#10;&#10;AI-generated content may be incorrect.">
            <a:extLst>
              <a:ext uri="{FF2B5EF4-FFF2-40B4-BE49-F238E27FC236}">
                <a16:creationId xmlns:a16="http://schemas.microsoft.com/office/drawing/2014/main" id="{27729CEB-491F-0F94-B649-2FB70A64962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09423" y="2497003"/>
            <a:ext cx="4762316" cy="2918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7941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E2EA33AE-2E4E-2AD0-7AAD-FF06CBACB6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19754" y="2370028"/>
            <a:ext cx="9842089" cy="1476504"/>
          </a:xfrm>
        </p:spPr>
        <p:txBody>
          <a:bodyPr>
            <a:noAutofit/>
          </a:bodyPr>
          <a:lstStyle/>
          <a:p>
            <a:r>
              <a:rPr lang="en-US" sz="5400">
                <a:latin typeface="Adobe Devanagari"/>
              </a:rPr>
              <a:t>Organizational Threat profiling with Network Traffic Analysis</a:t>
            </a:r>
            <a:endParaRPr lang="en-US" sz="5400"/>
          </a:p>
        </p:txBody>
      </p:sp>
      <p:sp>
        <p:nvSpPr>
          <p:cNvPr id="14" name="Subtitle 13">
            <a:extLst>
              <a:ext uri="{FF2B5EF4-FFF2-40B4-BE49-F238E27FC236}">
                <a16:creationId xmlns:a16="http://schemas.microsoft.com/office/drawing/2014/main" id="{BA498B66-C42E-029B-6F9F-FF45F4C14B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24099" y="4074984"/>
            <a:ext cx="4499892" cy="763899"/>
          </a:xfrm>
        </p:spPr>
        <p:txBody>
          <a:bodyPr>
            <a:normAutofit/>
          </a:bodyPr>
          <a:lstStyle/>
          <a:p>
            <a:r>
              <a:rPr lang="en-US" sz="2400" b="0">
                <a:latin typeface="Adobe Devanagari"/>
              </a:rPr>
              <a:t>IT21226496 |</a:t>
            </a:r>
            <a:r>
              <a:rPr lang="en-US" sz="2400" b="0">
                <a:effectLst/>
                <a:latin typeface="Adobe Devanagari"/>
                <a:ea typeface="DengXian"/>
              </a:rPr>
              <a:t> W.M.M. Gunasekara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DFCEEE-4148-3E6D-7DA4-1B84EFEA8EE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324099" y="4877940"/>
            <a:ext cx="4212906" cy="63344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0">
                <a:latin typeface="Cambria"/>
                <a:ea typeface="Cambria"/>
              </a:rPr>
              <a:t>specialize in cybersecurity</a:t>
            </a:r>
            <a:endParaRPr lang="en-US" sz="200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73E677C-B30B-9361-1557-EE90A7448E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2929081" y="0"/>
            <a:ext cx="1822122" cy="6871447"/>
          </a:xfrm>
          <a:prstGeom prst="line">
            <a:avLst/>
          </a:prstGeom>
          <a:ln w="222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9511001-6F2E-D16C-C5A6-4486407F67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3498189" y="17722"/>
            <a:ext cx="2545001" cy="6837172"/>
          </a:xfrm>
          <a:custGeom>
            <a:avLst/>
            <a:gdLst>
              <a:gd name="connsiteX0" fmla="*/ 2518452 w 2545001"/>
              <a:gd name="connsiteY0" fmla="*/ 0 h 6837172"/>
              <a:gd name="connsiteX1" fmla="*/ 1701725 w 2545001"/>
              <a:gd name="connsiteY1" fmla="*/ 3172236 h 6837172"/>
              <a:gd name="connsiteX2" fmla="*/ 1361633 w 2545001"/>
              <a:gd name="connsiteY2" fmla="*/ 4439362 h 6837172"/>
              <a:gd name="connsiteX3" fmla="*/ 1178312 w 2545001"/>
              <a:gd name="connsiteY3" fmla="*/ 4524005 h 6837172"/>
              <a:gd name="connsiteX4" fmla="*/ 1067055 w 2545001"/>
              <a:gd name="connsiteY4" fmla="*/ 4330715 h 6837172"/>
              <a:gd name="connsiteX5" fmla="*/ 1324969 w 2545001"/>
              <a:gd name="connsiteY5" fmla="*/ 3379423 h 6837172"/>
              <a:gd name="connsiteX6" fmla="*/ 1307268 w 2545001"/>
              <a:gd name="connsiteY6" fmla="*/ 3240456 h 6837172"/>
              <a:gd name="connsiteX7" fmla="*/ 1196012 w 2545001"/>
              <a:gd name="connsiteY7" fmla="*/ 3154549 h 6837172"/>
              <a:gd name="connsiteX8" fmla="*/ 972233 w 2545001"/>
              <a:gd name="connsiteY8" fmla="*/ 3283409 h 6837172"/>
              <a:gd name="connsiteX9" fmla="*/ 580306 w 2545001"/>
              <a:gd name="connsiteY9" fmla="*/ 4728666 h 6837172"/>
              <a:gd name="connsiteX10" fmla="*/ 5057 w 2545001"/>
              <a:gd name="connsiteY10" fmla="*/ 6820750 h 6837172"/>
              <a:gd name="connsiteX11" fmla="*/ 0 w 2545001"/>
              <a:gd name="connsiteY11" fmla="*/ 6837173 h 6837172"/>
              <a:gd name="connsiteX12" fmla="*/ 26550 w 2545001"/>
              <a:gd name="connsiteY12" fmla="*/ 6837173 h 6837172"/>
              <a:gd name="connsiteX13" fmla="*/ 605591 w 2545001"/>
              <a:gd name="connsiteY13" fmla="*/ 4736246 h 6837172"/>
              <a:gd name="connsiteX14" fmla="*/ 997519 w 2545001"/>
              <a:gd name="connsiteY14" fmla="*/ 3290990 h 6837172"/>
              <a:gd name="connsiteX15" fmla="*/ 1190954 w 2545001"/>
              <a:gd name="connsiteY15" fmla="*/ 3179816 h 6837172"/>
              <a:gd name="connsiteX16" fmla="*/ 1285776 w 2545001"/>
              <a:gd name="connsiteY16" fmla="*/ 3253089 h 6837172"/>
              <a:gd name="connsiteX17" fmla="*/ 1300947 w 2545001"/>
              <a:gd name="connsiteY17" fmla="*/ 3373106 h 6837172"/>
              <a:gd name="connsiteX18" fmla="*/ 1043033 w 2545001"/>
              <a:gd name="connsiteY18" fmla="*/ 4324398 h 6837172"/>
              <a:gd name="connsiteX19" fmla="*/ 1171990 w 2545001"/>
              <a:gd name="connsiteY19" fmla="*/ 4548009 h 6837172"/>
              <a:gd name="connsiteX20" fmla="*/ 1385654 w 2545001"/>
              <a:gd name="connsiteY20" fmla="*/ 4448205 h 6837172"/>
              <a:gd name="connsiteX21" fmla="*/ 1385654 w 2545001"/>
              <a:gd name="connsiteY21" fmla="*/ 4446942 h 6837172"/>
              <a:gd name="connsiteX22" fmla="*/ 1725746 w 2545001"/>
              <a:gd name="connsiteY22" fmla="*/ 3178553 h 6837172"/>
              <a:gd name="connsiteX23" fmla="*/ 2545002 w 2545001"/>
              <a:gd name="connsiteY23" fmla="*/ 1263 h 6837172"/>
              <a:gd name="connsiteX24" fmla="*/ 2518452 w 2545001"/>
              <a:gd name="connsiteY24" fmla="*/ 0 h 6837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545001" h="6837172">
                <a:moveTo>
                  <a:pt x="2518452" y="0"/>
                </a:moveTo>
                <a:lnTo>
                  <a:pt x="1701725" y="3172236"/>
                </a:lnTo>
                <a:lnTo>
                  <a:pt x="1361633" y="4439362"/>
                </a:lnTo>
                <a:cubicBezTo>
                  <a:pt x="1328761" y="4508845"/>
                  <a:pt x="1251640" y="4544219"/>
                  <a:pt x="1178312" y="4524005"/>
                </a:cubicBezTo>
                <a:cubicBezTo>
                  <a:pt x="1094869" y="4501265"/>
                  <a:pt x="1044298" y="4414095"/>
                  <a:pt x="1067055" y="4330715"/>
                </a:cubicBezTo>
                <a:lnTo>
                  <a:pt x="1324969" y="3379423"/>
                </a:lnTo>
                <a:cubicBezTo>
                  <a:pt x="1337611" y="3332679"/>
                  <a:pt x="1331290" y="3283409"/>
                  <a:pt x="1307268" y="3240456"/>
                </a:cubicBezTo>
                <a:cubicBezTo>
                  <a:pt x="1283247" y="3197503"/>
                  <a:pt x="1244054" y="3167183"/>
                  <a:pt x="1196012" y="3154549"/>
                </a:cubicBezTo>
                <a:cubicBezTo>
                  <a:pt x="1098662" y="3128019"/>
                  <a:pt x="997519" y="3186133"/>
                  <a:pt x="972233" y="3283409"/>
                </a:cubicBezTo>
                <a:lnTo>
                  <a:pt x="580306" y="4728666"/>
                </a:lnTo>
                <a:lnTo>
                  <a:pt x="5057" y="6820750"/>
                </a:lnTo>
                <a:cubicBezTo>
                  <a:pt x="5057" y="6820750"/>
                  <a:pt x="1264" y="6833383"/>
                  <a:pt x="0" y="6837173"/>
                </a:cubicBezTo>
                <a:lnTo>
                  <a:pt x="26550" y="6837173"/>
                </a:lnTo>
                <a:lnTo>
                  <a:pt x="605591" y="4736246"/>
                </a:lnTo>
                <a:lnTo>
                  <a:pt x="997519" y="3290990"/>
                </a:lnTo>
                <a:cubicBezTo>
                  <a:pt x="1020276" y="3207609"/>
                  <a:pt x="1107512" y="3157076"/>
                  <a:pt x="1190954" y="3179816"/>
                </a:cubicBezTo>
                <a:cubicBezTo>
                  <a:pt x="1231411" y="3191186"/>
                  <a:pt x="1265547" y="3216453"/>
                  <a:pt x="1285776" y="3253089"/>
                </a:cubicBezTo>
                <a:cubicBezTo>
                  <a:pt x="1307268" y="3289726"/>
                  <a:pt x="1312326" y="3331416"/>
                  <a:pt x="1300947" y="3373106"/>
                </a:cubicBezTo>
                <a:lnTo>
                  <a:pt x="1043033" y="4324398"/>
                </a:lnTo>
                <a:cubicBezTo>
                  <a:pt x="1016483" y="4421675"/>
                  <a:pt x="1074640" y="4522742"/>
                  <a:pt x="1171990" y="4548009"/>
                </a:cubicBezTo>
                <a:cubicBezTo>
                  <a:pt x="1257961" y="4570749"/>
                  <a:pt x="1347725" y="4529059"/>
                  <a:pt x="1385654" y="4448205"/>
                </a:cubicBezTo>
                <a:lnTo>
                  <a:pt x="1385654" y="4446942"/>
                </a:lnTo>
                <a:lnTo>
                  <a:pt x="1725746" y="3178553"/>
                </a:lnTo>
                <a:lnTo>
                  <a:pt x="2545002" y="1263"/>
                </a:lnTo>
                <a:cubicBezTo>
                  <a:pt x="2536151" y="0"/>
                  <a:pt x="2527302" y="0"/>
                  <a:pt x="2518452" y="0"/>
                </a:cubicBezTo>
                <a:close/>
              </a:path>
            </a:pathLst>
          </a:custGeom>
          <a:solidFill>
            <a:schemeClr val="accent1"/>
          </a:solidFill>
          <a:ln w="1263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9" name="Picture 8" descr="A person with long black hair&#10;&#10;Description automatically generated">
            <a:extLst>
              <a:ext uri="{FF2B5EF4-FFF2-40B4-BE49-F238E27FC236}">
                <a16:creationId xmlns:a16="http://schemas.microsoft.com/office/drawing/2014/main" id="{78047E11-2F93-1FCB-4B5D-782BE5C121D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4827"/>
          <a:stretch/>
        </p:blipFill>
        <p:spPr>
          <a:xfrm>
            <a:off x="127835" y="112416"/>
            <a:ext cx="1927107" cy="1922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4793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8DD227-C029-EA70-FB83-24D5E7884C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>
            <a:extLst>
              <a:ext uri="{FF2B5EF4-FFF2-40B4-BE49-F238E27FC236}">
                <a16:creationId xmlns:a16="http://schemas.microsoft.com/office/drawing/2014/main" id="{D2BE3578-5349-D0F5-A54C-C9350A0118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31724" y="4566"/>
            <a:ext cx="5506064" cy="625877"/>
          </a:xfrm>
        </p:spPr>
        <p:txBody>
          <a:bodyPr>
            <a:normAutofit/>
          </a:bodyPr>
          <a:lstStyle/>
          <a:p>
            <a:r>
              <a:rPr lang="en-US" b="1">
                <a:cs typeface="Times New Roman"/>
              </a:rPr>
              <a:t>Model Implementation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BE2737C0-6032-B185-9F32-0B4A4F46E5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258183" y="-22479"/>
            <a:ext cx="2562565" cy="6884359"/>
          </a:xfrm>
          <a:custGeom>
            <a:avLst/>
            <a:gdLst>
              <a:gd name="connsiteX0" fmla="*/ 2535833 w 2562565"/>
              <a:gd name="connsiteY0" fmla="*/ 0 h 6884359"/>
              <a:gd name="connsiteX1" fmla="*/ 2106829 w 2562565"/>
              <a:gd name="connsiteY1" fmla="*/ 1564627 h 6884359"/>
              <a:gd name="connsiteX2" fmla="*/ 1764389 w 2562565"/>
              <a:gd name="connsiteY2" fmla="*/ 2840498 h 6884359"/>
              <a:gd name="connsiteX3" fmla="*/ 1579803 w 2562565"/>
              <a:gd name="connsiteY3" fmla="*/ 2925726 h 6884359"/>
              <a:gd name="connsiteX4" fmla="*/ 1467779 w 2562565"/>
              <a:gd name="connsiteY4" fmla="*/ 2731101 h 6884359"/>
              <a:gd name="connsiteX5" fmla="*/ 1727472 w 2562565"/>
              <a:gd name="connsiteY5" fmla="*/ 1773244 h 6884359"/>
              <a:gd name="connsiteX6" fmla="*/ 1709650 w 2562565"/>
              <a:gd name="connsiteY6" fmla="*/ 1633318 h 6884359"/>
              <a:gd name="connsiteX7" fmla="*/ 1597625 w 2562565"/>
              <a:gd name="connsiteY7" fmla="*/ 1546818 h 6884359"/>
              <a:gd name="connsiteX8" fmla="*/ 1372303 w 2562565"/>
              <a:gd name="connsiteY8" fmla="*/ 1676568 h 6884359"/>
              <a:gd name="connsiteX9" fmla="*/ 977670 w 2562565"/>
              <a:gd name="connsiteY9" fmla="*/ 3131798 h 6884359"/>
              <a:gd name="connsiteX10" fmla="*/ 5092 w 2562565"/>
              <a:gd name="connsiteY10" fmla="*/ 6867823 h 6884359"/>
              <a:gd name="connsiteX11" fmla="*/ 0 w 2562565"/>
              <a:gd name="connsiteY11" fmla="*/ 6884360 h 6884359"/>
              <a:gd name="connsiteX12" fmla="*/ 26733 w 2562565"/>
              <a:gd name="connsiteY12" fmla="*/ 6884360 h 6884359"/>
              <a:gd name="connsiteX13" fmla="*/ 1003131 w 2562565"/>
              <a:gd name="connsiteY13" fmla="*/ 3139431 h 6884359"/>
              <a:gd name="connsiteX14" fmla="*/ 1397763 w 2562565"/>
              <a:gd name="connsiteY14" fmla="*/ 1684200 h 6884359"/>
              <a:gd name="connsiteX15" fmla="*/ 1592533 w 2562565"/>
              <a:gd name="connsiteY15" fmla="*/ 1572259 h 6884359"/>
              <a:gd name="connsiteX16" fmla="*/ 1688009 w 2562565"/>
              <a:gd name="connsiteY16" fmla="*/ 1646039 h 6884359"/>
              <a:gd name="connsiteX17" fmla="*/ 1703285 w 2562565"/>
              <a:gd name="connsiteY17" fmla="*/ 1766884 h 6884359"/>
              <a:gd name="connsiteX18" fmla="*/ 1443591 w 2562565"/>
              <a:gd name="connsiteY18" fmla="*/ 2724741 h 6884359"/>
              <a:gd name="connsiteX19" fmla="*/ 1573438 w 2562565"/>
              <a:gd name="connsiteY19" fmla="*/ 2949894 h 6884359"/>
              <a:gd name="connsiteX20" fmla="*/ 1788577 w 2562565"/>
              <a:gd name="connsiteY20" fmla="*/ 2849402 h 6884359"/>
              <a:gd name="connsiteX21" fmla="*/ 1788577 w 2562565"/>
              <a:gd name="connsiteY21" fmla="*/ 2848130 h 6884359"/>
              <a:gd name="connsiteX22" fmla="*/ 2131016 w 2562565"/>
              <a:gd name="connsiteY22" fmla="*/ 1570987 h 6884359"/>
              <a:gd name="connsiteX23" fmla="*/ 2562566 w 2562565"/>
              <a:gd name="connsiteY23" fmla="*/ 1272 h 6884359"/>
              <a:gd name="connsiteX24" fmla="*/ 2535833 w 2562565"/>
              <a:gd name="connsiteY24" fmla="*/ 0 h 6884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562565" h="6884359">
                <a:moveTo>
                  <a:pt x="2535833" y="0"/>
                </a:moveTo>
                <a:lnTo>
                  <a:pt x="2106829" y="1564627"/>
                </a:lnTo>
                <a:lnTo>
                  <a:pt x="1764389" y="2840498"/>
                </a:lnTo>
                <a:cubicBezTo>
                  <a:pt x="1731291" y="2910461"/>
                  <a:pt x="1653638" y="2946078"/>
                  <a:pt x="1579803" y="2925726"/>
                </a:cubicBezTo>
                <a:cubicBezTo>
                  <a:pt x="1495785" y="2902829"/>
                  <a:pt x="1444864" y="2815057"/>
                  <a:pt x="1467779" y="2731101"/>
                </a:cubicBezTo>
                <a:lnTo>
                  <a:pt x="1727472" y="1773244"/>
                </a:lnTo>
                <a:cubicBezTo>
                  <a:pt x="1740202" y="1726178"/>
                  <a:pt x="1733837" y="1676568"/>
                  <a:pt x="1709650" y="1633318"/>
                </a:cubicBezTo>
                <a:cubicBezTo>
                  <a:pt x="1685463" y="1590068"/>
                  <a:pt x="1646000" y="1559539"/>
                  <a:pt x="1597625" y="1546818"/>
                </a:cubicBezTo>
                <a:cubicBezTo>
                  <a:pt x="1499604" y="1520105"/>
                  <a:pt x="1397763" y="1578620"/>
                  <a:pt x="1372303" y="1676568"/>
                </a:cubicBezTo>
                <a:lnTo>
                  <a:pt x="977670" y="3131798"/>
                </a:lnTo>
                <a:lnTo>
                  <a:pt x="5092" y="6867823"/>
                </a:lnTo>
                <a:cubicBezTo>
                  <a:pt x="5092" y="6867823"/>
                  <a:pt x="1273" y="6880544"/>
                  <a:pt x="0" y="6884360"/>
                </a:cubicBezTo>
                <a:lnTo>
                  <a:pt x="26733" y="6884360"/>
                </a:lnTo>
                <a:lnTo>
                  <a:pt x="1003131" y="3139431"/>
                </a:lnTo>
                <a:lnTo>
                  <a:pt x="1397763" y="1684200"/>
                </a:lnTo>
                <a:cubicBezTo>
                  <a:pt x="1420677" y="1600245"/>
                  <a:pt x="1508515" y="1549363"/>
                  <a:pt x="1592533" y="1572259"/>
                </a:cubicBezTo>
                <a:cubicBezTo>
                  <a:pt x="1633270" y="1583708"/>
                  <a:pt x="1667641" y="1609149"/>
                  <a:pt x="1688009" y="1646039"/>
                </a:cubicBezTo>
                <a:cubicBezTo>
                  <a:pt x="1709650" y="1682928"/>
                  <a:pt x="1714742" y="1724906"/>
                  <a:pt x="1703285" y="1766884"/>
                </a:cubicBezTo>
                <a:lnTo>
                  <a:pt x="1443591" y="2724741"/>
                </a:lnTo>
                <a:cubicBezTo>
                  <a:pt x="1416858" y="2822689"/>
                  <a:pt x="1475417" y="2924453"/>
                  <a:pt x="1573438" y="2949894"/>
                </a:cubicBezTo>
                <a:cubicBezTo>
                  <a:pt x="1660003" y="2972792"/>
                  <a:pt x="1750386" y="2930814"/>
                  <a:pt x="1788577" y="2849402"/>
                </a:cubicBezTo>
                <a:lnTo>
                  <a:pt x="1788577" y="2848130"/>
                </a:lnTo>
                <a:lnTo>
                  <a:pt x="2131016" y="1570987"/>
                </a:lnTo>
                <a:lnTo>
                  <a:pt x="2562566" y="1272"/>
                </a:lnTo>
                <a:cubicBezTo>
                  <a:pt x="2553655" y="0"/>
                  <a:pt x="2544744" y="0"/>
                  <a:pt x="2535833" y="0"/>
                </a:cubicBez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6ECA785F-2D97-D4C1-7C0C-E16E3220B6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7829202" y="5156615"/>
            <a:ext cx="878334" cy="1705001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4B92B2-AF7A-AD13-E389-E06412E411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68546" y="6290774"/>
            <a:ext cx="617912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12</a:t>
            </a:fld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99C1E46-C4E3-AE3E-947D-64E2490F5100}"/>
              </a:ext>
            </a:extLst>
          </p:cNvPr>
          <p:cNvGrpSpPr/>
          <p:nvPr/>
        </p:nvGrpSpPr>
        <p:grpSpPr>
          <a:xfrm>
            <a:off x="0" y="6184640"/>
            <a:ext cx="12521471" cy="675048"/>
            <a:chOff x="9978" y="4726959"/>
            <a:chExt cx="9390744" cy="438766"/>
          </a:xfrm>
        </p:grpSpPr>
        <p:pic>
          <p:nvPicPr>
            <p:cNvPr id="8" name="Picture 5">
              <a:extLst>
                <a:ext uri="{FF2B5EF4-FFF2-40B4-BE49-F238E27FC236}">
                  <a16:creationId xmlns:a16="http://schemas.microsoft.com/office/drawing/2014/main" id="{2C3377CE-9058-53D8-49DE-582A42FA54C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978" y="4726959"/>
              <a:ext cx="2825730" cy="437746"/>
            </a:xfrm>
            <a:prstGeom prst="rect">
              <a:avLst/>
            </a:prstGeom>
          </p:spPr>
        </p:pic>
        <p:sp>
          <p:nvSpPr>
            <p:cNvPr id="9" name="Date Placeholder 4">
              <a:extLst>
                <a:ext uri="{FF2B5EF4-FFF2-40B4-BE49-F238E27FC236}">
                  <a16:creationId xmlns:a16="http://schemas.microsoft.com/office/drawing/2014/main" id="{AE2FBBEE-0D2A-64DB-4B64-E91B7E406312}"/>
                </a:ext>
              </a:extLst>
            </p:cNvPr>
            <p:cNvSpPr txBox="1">
              <a:spLocks/>
            </p:cNvSpPr>
            <p:nvPr/>
          </p:nvSpPr>
          <p:spPr>
            <a:xfrm>
              <a:off x="8105322" y="4813300"/>
              <a:ext cx="1295400" cy="3524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1440" tIns="45720" rIns="91440" bIns="45720" anchor="t"/>
            <a:lstStyle>
              <a:defPPr>
                <a:defRPr lang="en-US"/>
              </a:defPPr>
              <a:lvl1pPr marL="0" algn="l" defTabSz="914400" rtl="0" eaLnBrk="1" latinLnBrk="0" hangingPunct="1">
                <a:spcBef>
                  <a:spcPct val="20000"/>
                </a:spcBef>
                <a:buChar char="•"/>
                <a:defRPr sz="32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har char="–"/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Char char="•"/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Char char="–"/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Char char="»"/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514600" indent="-228600" algn="l" defTabSz="914400" rtl="0" eaLnBrk="0" fontAlgn="base" latinLnBrk="0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6pPr>
              <a:lvl7pPr marL="2971800" indent="-228600" algn="l" defTabSz="914400" rtl="0" eaLnBrk="0" fontAlgn="base" latinLnBrk="0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7pPr>
              <a:lvl8pPr marL="3429000" indent="-228600" algn="l" defTabSz="914400" rtl="0" eaLnBrk="0" fontAlgn="base" latinLnBrk="0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8pPr>
              <a:lvl9pPr marL="3886200" indent="-228600" algn="l" defTabSz="914400" rtl="0" eaLnBrk="0" fontAlgn="base" latinLnBrk="0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tabLst/>
                <a:defRPr/>
              </a:pPr>
              <a:r>
                <a:rPr lang="es-ES" sz="1400" b="1">
                  <a:solidFill>
                    <a:srgbClr val="000000"/>
                  </a:solidFill>
                </a:rPr>
                <a:t>27/05/2025</a:t>
              </a:r>
              <a:endParaRPr lang="en-US" sz="1000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E09CA6E-3BC4-5704-7A3E-DD6BAD56A8E5}"/>
              </a:ext>
            </a:extLst>
          </p:cNvPr>
          <p:cNvSpPr txBox="1"/>
          <p:nvPr/>
        </p:nvSpPr>
        <p:spPr>
          <a:xfrm>
            <a:off x="187508" y="535832"/>
            <a:ext cx="69317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rgbClr val="9D2316"/>
                </a:solidFill>
                <a:latin typeface="Times New Roman"/>
                <a:cs typeface="Times New Roman"/>
              </a:rPr>
              <a:t>Network</a:t>
            </a:r>
            <a:r>
              <a:rPr lang="en-US" sz="2400" b="1" i="0"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>
                <a:solidFill>
                  <a:srgbClr val="9D2316"/>
                </a:solidFill>
                <a:latin typeface="Times New Roman"/>
                <a:cs typeface="Times New Roman"/>
              </a:rPr>
              <a:t>Traffic Analysis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C2F576C-10D1-806A-1D1D-57BD0A7D7301}"/>
              </a:ext>
            </a:extLst>
          </p:cNvPr>
          <p:cNvSpPr txBox="1"/>
          <p:nvPr/>
        </p:nvSpPr>
        <p:spPr>
          <a:xfrm>
            <a:off x="371378" y="957814"/>
            <a:ext cx="7457824" cy="563231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3464" indent="-283464">
              <a:buFont typeface="Wingdings"/>
              <a:buChar char="§"/>
            </a:pPr>
            <a:r>
              <a:rPr lang="en-US" b="1">
                <a:latin typeface="Times New Roman"/>
                <a:cs typeface="Times New Roman"/>
              </a:rPr>
              <a:t>Objective</a:t>
            </a:r>
            <a:br>
              <a:rPr lang="en-US">
                <a:latin typeface="Times New Roman"/>
                <a:cs typeface="Times New Roman"/>
              </a:rPr>
            </a:br>
            <a:r>
              <a:rPr lang="en-US" kern="10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D</a:t>
            </a:r>
            <a:r>
              <a:rPr lang="en-US" sz="1800" kern="10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evelop and implement a real-time network threat detection system that captures live traffic, extracts key features, and classifies network activity using machine learning for proactive cybersecurity monitoring.</a:t>
            </a:r>
          </a:p>
          <a:p>
            <a:pPr marL="283464" indent="-283464">
              <a:buFont typeface="Wingdings"/>
              <a:buChar char="§"/>
            </a:pPr>
            <a:endParaRPr lang="en-US" b="1">
              <a:latin typeface="Times New Roman"/>
              <a:cs typeface="Times New Roman"/>
            </a:endParaRPr>
          </a:p>
          <a:p>
            <a:pPr marL="283464" indent="-283464">
              <a:buFont typeface="Wingdings"/>
              <a:buChar char="§"/>
            </a:pPr>
            <a:r>
              <a:rPr lang="en-US" b="1">
                <a:latin typeface="Times New Roman"/>
                <a:cs typeface="Times New Roman"/>
              </a:rPr>
              <a:t>Dataset:</a:t>
            </a:r>
            <a:r>
              <a:rPr lang="en-US" b="1" kern="10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 </a:t>
            </a:r>
            <a:r>
              <a:rPr lang="en-US" kern="10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CICIDS 2017 Dataset</a:t>
            </a:r>
          </a:p>
          <a:p>
            <a:pPr marL="283464" indent="-283464">
              <a:buFont typeface="Wingdings"/>
              <a:buChar char="§"/>
            </a:pPr>
            <a:endParaRPr lang="en-US" b="1" kern="100">
              <a:latin typeface="Times New Roman" panose="02020603050405020304" pitchFamily="18" charset="0"/>
              <a:ea typeface="+mn-lt"/>
              <a:cs typeface="Times New Roman" panose="02020603050405020304" pitchFamily="18" charset="0"/>
            </a:endParaRPr>
          </a:p>
          <a:p>
            <a:pPr marL="283464" indent="-283464">
              <a:buFont typeface="Wingdings"/>
              <a:buChar char="§"/>
            </a:pPr>
            <a:r>
              <a:rPr lang="en-US" b="1" kern="10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Features: </a:t>
            </a:r>
            <a:r>
              <a:rPr lang="en-US" sz="180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79 features</a:t>
            </a:r>
            <a:r>
              <a:rPr lang="en-US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 c</a:t>
            </a:r>
            <a:r>
              <a:rPr lang="en-US" sz="180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overing network metrics such as flow duration, packet size, and traffic rates.</a:t>
            </a:r>
          </a:p>
          <a:p>
            <a:pPr marL="283464" indent="-283464">
              <a:buFont typeface="Wingdings"/>
              <a:buChar char="§"/>
            </a:pPr>
            <a:endParaRPr lang="en-US" b="1">
              <a:latin typeface="Times New Roman"/>
              <a:cs typeface="Times New Roman"/>
            </a:endParaRPr>
          </a:p>
          <a:p>
            <a:pPr marL="283464" indent="-283464">
              <a:buFont typeface="Wingdings"/>
              <a:buChar char="§"/>
            </a:pPr>
            <a:r>
              <a:rPr lang="en-US" b="1">
                <a:latin typeface="Times New Roman"/>
                <a:cs typeface="Times New Roman"/>
              </a:rPr>
              <a:t>Models Used: </a:t>
            </a:r>
          </a:p>
          <a:p>
            <a:r>
              <a:rPr lang="en-US" b="1">
                <a:latin typeface="Times New Roman"/>
                <a:cs typeface="Times New Roman"/>
              </a:rPr>
              <a:t>           GAN – </a:t>
            </a:r>
            <a:r>
              <a:rPr lang="en-US">
                <a:latin typeface="Times New Roman"/>
                <a:cs typeface="Times New Roman"/>
              </a:rPr>
              <a:t>Used to generate synthetic attack data, improving detection of rare and zero-day threats.</a:t>
            </a:r>
          </a:p>
          <a:p>
            <a:r>
              <a:rPr lang="en-US" b="1">
                <a:latin typeface="Times New Roman"/>
                <a:cs typeface="Times New Roman"/>
              </a:rPr>
              <a:t>           FNN - </a:t>
            </a:r>
            <a:r>
              <a:rPr lang="en-US">
                <a:latin typeface="Times New Roman"/>
                <a:cs typeface="Times New Roman"/>
              </a:rPr>
              <a:t>Classify real-time network traffic into threat or benign categories</a:t>
            </a:r>
          </a:p>
          <a:p>
            <a:pPr marL="283464" indent="-283464">
              <a:buFont typeface="Wingdings"/>
              <a:buChar char="§"/>
            </a:pPr>
            <a:endParaRPr lang="en-US" b="1">
              <a:latin typeface="Times New Roman"/>
              <a:cs typeface="Times New Roman"/>
            </a:endParaRPr>
          </a:p>
          <a:p>
            <a:r>
              <a:rPr lang="en-US" b="1">
                <a:latin typeface="Times New Roman"/>
                <a:cs typeface="Times New Roman"/>
              </a:rPr>
              <a:t>Training Details &amp; Performance: </a:t>
            </a:r>
            <a:r>
              <a:rPr lang="en-US">
                <a:latin typeface="Times New Roman"/>
                <a:cs typeface="Times New Roman"/>
              </a:rPr>
              <a:t>80% training, 20% testing</a:t>
            </a:r>
          </a:p>
          <a:p>
            <a:r>
              <a:rPr lang="en-US" b="1">
                <a:latin typeface="Times New Roman"/>
                <a:cs typeface="Times New Roman"/>
              </a:rPr>
              <a:t>      Accuracy:</a:t>
            </a:r>
            <a:r>
              <a:rPr lang="en-US">
                <a:latin typeface="Times New Roman"/>
                <a:cs typeface="Times New Roman"/>
              </a:rPr>
              <a:t> 96.39%</a:t>
            </a:r>
          </a:p>
          <a:p>
            <a:pPr marL="283464" indent="-283464">
              <a:buFont typeface="Wingdings"/>
              <a:buChar char="§"/>
            </a:pPr>
            <a:endParaRPr lang="en-US" b="1">
              <a:latin typeface="Times New Roman"/>
              <a:cs typeface="Times New Roman"/>
            </a:endParaRPr>
          </a:p>
          <a:p>
            <a:pPr marL="283464" indent="-283464">
              <a:buFont typeface="Wingdings"/>
              <a:buChar char="§"/>
            </a:pPr>
            <a:endParaRPr lang="en-US" b="1">
              <a:latin typeface="Times New Roman"/>
              <a:cs typeface="Times New Roman"/>
            </a:endParaRPr>
          </a:p>
          <a:p>
            <a:r>
              <a:rPr lang="en-US" b="1">
                <a:latin typeface="Times New Roman"/>
                <a:cs typeface="Times New Roman"/>
              </a:rPr>
              <a:t>           </a:t>
            </a:r>
            <a:endParaRPr lang="en-US">
              <a:latin typeface="Times New Roman"/>
              <a:cs typeface="Times New Roman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4ABE209-DF19-D44B-E57B-F54CA80EA9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34009" y="766664"/>
            <a:ext cx="3851342" cy="305392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C07DE8C-C9DF-C432-9696-7A7BBA0381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63144" y="5748163"/>
            <a:ext cx="3587724" cy="30404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8DBE999-FAB6-3085-3CB3-485C9CC74B1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17334" y="4187445"/>
            <a:ext cx="3002267" cy="186476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10F7DC7-5CCA-28FA-A065-A27E29DBFAAA}"/>
              </a:ext>
            </a:extLst>
          </p:cNvPr>
          <p:cNvSpPr/>
          <p:nvPr/>
        </p:nvSpPr>
        <p:spPr>
          <a:xfrm>
            <a:off x="4045984" y="6536351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b="1">
                <a:solidFill>
                  <a:schemeClr val="tx1"/>
                </a:solidFill>
              </a:rPr>
              <a:t>IT226496</a:t>
            </a:r>
            <a:r>
              <a:rPr lang="en-US" sz="1800" b="1">
                <a:solidFill>
                  <a:schemeClr val="tx1"/>
                </a:solidFill>
              </a:rPr>
              <a:t> |   </a:t>
            </a:r>
            <a:r>
              <a:rPr lang="en-US" b="1">
                <a:solidFill>
                  <a:schemeClr val="tx1"/>
                </a:solidFill>
              </a:rPr>
              <a:t>Gunasekara W.M.M</a:t>
            </a:r>
            <a:r>
              <a:rPr lang="en-US" sz="1800" b="1">
                <a:solidFill>
                  <a:schemeClr val="tx1"/>
                </a:solidFill>
              </a:rPr>
              <a:t>  |   </a:t>
            </a:r>
            <a:r>
              <a:rPr lang="en-US" b="1">
                <a:solidFill>
                  <a:schemeClr val="tx1"/>
                </a:solidFill>
              </a:rPr>
              <a:t>24-25J-075</a:t>
            </a:r>
            <a:endParaRPr lang="en-US" sz="1800" b="1">
              <a:solidFill>
                <a:schemeClr val="tx1"/>
              </a:solidFill>
            </a:endParaRPr>
          </a:p>
          <a:p>
            <a:endParaRPr lang="en-US" sz="1800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27555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7FECAE-A59A-5484-2838-AD5AC4731C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>
            <a:extLst>
              <a:ext uri="{FF2B5EF4-FFF2-40B4-BE49-F238E27FC236}">
                <a16:creationId xmlns:a16="http://schemas.microsoft.com/office/drawing/2014/main" id="{CDCEC052-4035-E397-8600-CCC43FA4B1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8567" y="335280"/>
            <a:ext cx="1872685" cy="528823"/>
          </a:xfrm>
        </p:spPr>
        <p:txBody>
          <a:bodyPr>
            <a:normAutofit/>
          </a:bodyPr>
          <a:lstStyle/>
          <a:p>
            <a:r>
              <a:rPr lang="en-US" sz="2400" b="1">
                <a:latin typeface="Times New Roman"/>
                <a:cs typeface="Times New Roman"/>
              </a:rPr>
              <a:t>Frontend</a:t>
            </a:r>
            <a:endParaRPr lang="en-US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612C8A96-ECE0-6359-EBD3-A940024E20B9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03477" y="1400537"/>
            <a:ext cx="10619794" cy="4608579"/>
          </a:xfrm>
        </p:spPr>
        <p:txBody>
          <a:bodyPr vert="horz" lIns="0" tIns="45720" rIns="0" bIns="45720" rtlCol="0" anchor="t">
            <a:normAutofit/>
          </a:bodyPr>
          <a:lstStyle/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0CF8147-D183-9828-147A-FB3FE61705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258183" y="-22479"/>
            <a:ext cx="2562565" cy="6884359"/>
          </a:xfrm>
          <a:custGeom>
            <a:avLst/>
            <a:gdLst>
              <a:gd name="connsiteX0" fmla="*/ 2535833 w 2562565"/>
              <a:gd name="connsiteY0" fmla="*/ 0 h 6884359"/>
              <a:gd name="connsiteX1" fmla="*/ 2106829 w 2562565"/>
              <a:gd name="connsiteY1" fmla="*/ 1564627 h 6884359"/>
              <a:gd name="connsiteX2" fmla="*/ 1764389 w 2562565"/>
              <a:gd name="connsiteY2" fmla="*/ 2840498 h 6884359"/>
              <a:gd name="connsiteX3" fmla="*/ 1579803 w 2562565"/>
              <a:gd name="connsiteY3" fmla="*/ 2925726 h 6884359"/>
              <a:gd name="connsiteX4" fmla="*/ 1467779 w 2562565"/>
              <a:gd name="connsiteY4" fmla="*/ 2731101 h 6884359"/>
              <a:gd name="connsiteX5" fmla="*/ 1727472 w 2562565"/>
              <a:gd name="connsiteY5" fmla="*/ 1773244 h 6884359"/>
              <a:gd name="connsiteX6" fmla="*/ 1709650 w 2562565"/>
              <a:gd name="connsiteY6" fmla="*/ 1633318 h 6884359"/>
              <a:gd name="connsiteX7" fmla="*/ 1597625 w 2562565"/>
              <a:gd name="connsiteY7" fmla="*/ 1546818 h 6884359"/>
              <a:gd name="connsiteX8" fmla="*/ 1372303 w 2562565"/>
              <a:gd name="connsiteY8" fmla="*/ 1676568 h 6884359"/>
              <a:gd name="connsiteX9" fmla="*/ 977670 w 2562565"/>
              <a:gd name="connsiteY9" fmla="*/ 3131798 h 6884359"/>
              <a:gd name="connsiteX10" fmla="*/ 5092 w 2562565"/>
              <a:gd name="connsiteY10" fmla="*/ 6867823 h 6884359"/>
              <a:gd name="connsiteX11" fmla="*/ 0 w 2562565"/>
              <a:gd name="connsiteY11" fmla="*/ 6884360 h 6884359"/>
              <a:gd name="connsiteX12" fmla="*/ 26733 w 2562565"/>
              <a:gd name="connsiteY12" fmla="*/ 6884360 h 6884359"/>
              <a:gd name="connsiteX13" fmla="*/ 1003131 w 2562565"/>
              <a:gd name="connsiteY13" fmla="*/ 3139431 h 6884359"/>
              <a:gd name="connsiteX14" fmla="*/ 1397763 w 2562565"/>
              <a:gd name="connsiteY14" fmla="*/ 1684200 h 6884359"/>
              <a:gd name="connsiteX15" fmla="*/ 1592533 w 2562565"/>
              <a:gd name="connsiteY15" fmla="*/ 1572259 h 6884359"/>
              <a:gd name="connsiteX16" fmla="*/ 1688009 w 2562565"/>
              <a:gd name="connsiteY16" fmla="*/ 1646039 h 6884359"/>
              <a:gd name="connsiteX17" fmla="*/ 1703285 w 2562565"/>
              <a:gd name="connsiteY17" fmla="*/ 1766884 h 6884359"/>
              <a:gd name="connsiteX18" fmla="*/ 1443591 w 2562565"/>
              <a:gd name="connsiteY18" fmla="*/ 2724741 h 6884359"/>
              <a:gd name="connsiteX19" fmla="*/ 1573438 w 2562565"/>
              <a:gd name="connsiteY19" fmla="*/ 2949894 h 6884359"/>
              <a:gd name="connsiteX20" fmla="*/ 1788577 w 2562565"/>
              <a:gd name="connsiteY20" fmla="*/ 2849402 h 6884359"/>
              <a:gd name="connsiteX21" fmla="*/ 1788577 w 2562565"/>
              <a:gd name="connsiteY21" fmla="*/ 2848130 h 6884359"/>
              <a:gd name="connsiteX22" fmla="*/ 2131016 w 2562565"/>
              <a:gd name="connsiteY22" fmla="*/ 1570987 h 6884359"/>
              <a:gd name="connsiteX23" fmla="*/ 2562566 w 2562565"/>
              <a:gd name="connsiteY23" fmla="*/ 1272 h 6884359"/>
              <a:gd name="connsiteX24" fmla="*/ 2535833 w 2562565"/>
              <a:gd name="connsiteY24" fmla="*/ 0 h 6884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562565" h="6884359">
                <a:moveTo>
                  <a:pt x="2535833" y="0"/>
                </a:moveTo>
                <a:lnTo>
                  <a:pt x="2106829" y="1564627"/>
                </a:lnTo>
                <a:lnTo>
                  <a:pt x="1764389" y="2840498"/>
                </a:lnTo>
                <a:cubicBezTo>
                  <a:pt x="1731291" y="2910461"/>
                  <a:pt x="1653638" y="2946078"/>
                  <a:pt x="1579803" y="2925726"/>
                </a:cubicBezTo>
                <a:cubicBezTo>
                  <a:pt x="1495785" y="2902829"/>
                  <a:pt x="1444864" y="2815057"/>
                  <a:pt x="1467779" y="2731101"/>
                </a:cubicBezTo>
                <a:lnTo>
                  <a:pt x="1727472" y="1773244"/>
                </a:lnTo>
                <a:cubicBezTo>
                  <a:pt x="1740202" y="1726178"/>
                  <a:pt x="1733837" y="1676568"/>
                  <a:pt x="1709650" y="1633318"/>
                </a:cubicBezTo>
                <a:cubicBezTo>
                  <a:pt x="1685463" y="1590068"/>
                  <a:pt x="1646000" y="1559539"/>
                  <a:pt x="1597625" y="1546818"/>
                </a:cubicBezTo>
                <a:cubicBezTo>
                  <a:pt x="1499604" y="1520105"/>
                  <a:pt x="1397763" y="1578620"/>
                  <a:pt x="1372303" y="1676568"/>
                </a:cubicBezTo>
                <a:lnTo>
                  <a:pt x="977670" y="3131798"/>
                </a:lnTo>
                <a:lnTo>
                  <a:pt x="5092" y="6867823"/>
                </a:lnTo>
                <a:cubicBezTo>
                  <a:pt x="5092" y="6867823"/>
                  <a:pt x="1273" y="6880544"/>
                  <a:pt x="0" y="6884360"/>
                </a:cubicBezTo>
                <a:lnTo>
                  <a:pt x="26733" y="6884360"/>
                </a:lnTo>
                <a:lnTo>
                  <a:pt x="1003131" y="3139431"/>
                </a:lnTo>
                <a:lnTo>
                  <a:pt x="1397763" y="1684200"/>
                </a:lnTo>
                <a:cubicBezTo>
                  <a:pt x="1420677" y="1600245"/>
                  <a:pt x="1508515" y="1549363"/>
                  <a:pt x="1592533" y="1572259"/>
                </a:cubicBezTo>
                <a:cubicBezTo>
                  <a:pt x="1633270" y="1583708"/>
                  <a:pt x="1667641" y="1609149"/>
                  <a:pt x="1688009" y="1646039"/>
                </a:cubicBezTo>
                <a:cubicBezTo>
                  <a:pt x="1709650" y="1682928"/>
                  <a:pt x="1714742" y="1724906"/>
                  <a:pt x="1703285" y="1766884"/>
                </a:cubicBezTo>
                <a:lnTo>
                  <a:pt x="1443591" y="2724741"/>
                </a:lnTo>
                <a:cubicBezTo>
                  <a:pt x="1416858" y="2822689"/>
                  <a:pt x="1475417" y="2924453"/>
                  <a:pt x="1573438" y="2949894"/>
                </a:cubicBezTo>
                <a:cubicBezTo>
                  <a:pt x="1660003" y="2972792"/>
                  <a:pt x="1750386" y="2930814"/>
                  <a:pt x="1788577" y="2849402"/>
                </a:cubicBezTo>
                <a:lnTo>
                  <a:pt x="1788577" y="2848130"/>
                </a:lnTo>
                <a:lnTo>
                  <a:pt x="2131016" y="1570987"/>
                </a:lnTo>
                <a:lnTo>
                  <a:pt x="2562566" y="1272"/>
                </a:lnTo>
                <a:cubicBezTo>
                  <a:pt x="2553655" y="0"/>
                  <a:pt x="2544744" y="0"/>
                  <a:pt x="2535833" y="0"/>
                </a:cubicBez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C97CA30A-1AFC-28DE-AEBD-D5028C13D9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7829202" y="5156615"/>
            <a:ext cx="878334" cy="1705001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FC2D0D-B6B2-DA7A-8A68-63E96D9904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68546" y="6290774"/>
            <a:ext cx="617912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13</a:t>
            </a:fld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C6053B9-9277-DB4F-47C3-235963972C5A}"/>
              </a:ext>
            </a:extLst>
          </p:cNvPr>
          <p:cNvGrpSpPr/>
          <p:nvPr/>
        </p:nvGrpSpPr>
        <p:grpSpPr>
          <a:xfrm>
            <a:off x="0" y="6184640"/>
            <a:ext cx="12521471" cy="675048"/>
            <a:chOff x="9978" y="4726959"/>
            <a:chExt cx="9390744" cy="438766"/>
          </a:xfrm>
        </p:grpSpPr>
        <p:pic>
          <p:nvPicPr>
            <p:cNvPr id="8" name="Picture 5">
              <a:extLst>
                <a:ext uri="{FF2B5EF4-FFF2-40B4-BE49-F238E27FC236}">
                  <a16:creationId xmlns:a16="http://schemas.microsoft.com/office/drawing/2014/main" id="{6B46CAF0-E862-8BB3-BA0D-9CC07779761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978" y="4726959"/>
              <a:ext cx="2825730" cy="437746"/>
            </a:xfrm>
            <a:prstGeom prst="rect">
              <a:avLst/>
            </a:prstGeom>
          </p:spPr>
        </p:pic>
        <p:sp>
          <p:nvSpPr>
            <p:cNvPr id="9" name="Date Placeholder 4">
              <a:extLst>
                <a:ext uri="{FF2B5EF4-FFF2-40B4-BE49-F238E27FC236}">
                  <a16:creationId xmlns:a16="http://schemas.microsoft.com/office/drawing/2014/main" id="{5A453901-3445-36C4-AD39-B643EF8D2FDE}"/>
                </a:ext>
              </a:extLst>
            </p:cNvPr>
            <p:cNvSpPr txBox="1">
              <a:spLocks/>
            </p:cNvSpPr>
            <p:nvPr/>
          </p:nvSpPr>
          <p:spPr>
            <a:xfrm>
              <a:off x="8105322" y="4813300"/>
              <a:ext cx="1295400" cy="3524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1440" tIns="45720" rIns="91440" bIns="45720" anchor="t"/>
            <a:lstStyle>
              <a:defPPr>
                <a:defRPr lang="en-US"/>
              </a:defPPr>
              <a:lvl1pPr marL="0" algn="l" defTabSz="914400" rtl="0" eaLnBrk="1" latinLnBrk="0" hangingPunct="1">
                <a:spcBef>
                  <a:spcPct val="20000"/>
                </a:spcBef>
                <a:buChar char="•"/>
                <a:defRPr sz="32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har char="–"/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Char char="•"/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Char char="–"/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Char char="»"/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514600" indent="-228600" algn="l" defTabSz="914400" rtl="0" eaLnBrk="0" fontAlgn="base" latinLnBrk="0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6pPr>
              <a:lvl7pPr marL="2971800" indent="-228600" algn="l" defTabSz="914400" rtl="0" eaLnBrk="0" fontAlgn="base" latinLnBrk="0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7pPr>
              <a:lvl8pPr marL="3429000" indent="-228600" algn="l" defTabSz="914400" rtl="0" eaLnBrk="0" fontAlgn="base" latinLnBrk="0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8pPr>
              <a:lvl9pPr marL="3886200" indent="-228600" algn="l" defTabSz="914400" rtl="0" eaLnBrk="0" fontAlgn="base" latinLnBrk="0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tabLst/>
                <a:defRPr/>
              </a:pPr>
              <a:r>
                <a:rPr lang="es-ES" sz="1400" b="1">
                  <a:solidFill>
                    <a:srgbClr val="000000"/>
                  </a:solidFill>
                  <a:latin typeface="Arial"/>
                  <a:cs typeface="Arial"/>
                </a:rPr>
                <a:t>27/05/2025</a:t>
              </a:r>
              <a:endParaRPr lang="en-US">
                <a:ea typeface="+mn-ea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1A99777E-F3AF-63DC-0F4E-173D4CFE0F89}"/>
              </a:ext>
            </a:extLst>
          </p:cNvPr>
          <p:cNvSpPr txBox="1"/>
          <p:nvPr/>
        </p:nvSpPr>
        <p:spPr>
          <a:xfrm>
            <a:off x="391053" y="934213"/>
            <a:ext cx="621075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>
                <a:latin typeface="Times New Roman"/>
                <a:cs typeface="Times New Roman"/>
              </a:rPr>
              <a:t>Detection log records timestamped predictions with source/destination IP and protocol details.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713376-0DC8-DD92-DF70-1150D7518C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8401" y="1700848"/>
            <a:ext cx="5908704" cy="44490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13E5E95-97C0-400E-A6C5-5622347C663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01808" y="223682"/>
            <a:ext cx="5498751" cy="313318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2C4C514-B31E-B834-BC1C-63A1EDDBF350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b="224"/>
          <a:stretch/>
        </p:blipFill>
        <p:spPr>
          <a:xfrm>
            <a:off x="7280303" y="3545919"/>
            <a:ext cx="3196820" cy="3247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0267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7CBA20-92E4-4989-49E2-69181EA6D6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FCC777F0-AF07-EA53-F614-17B2EE8E12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20981" y="2391434"/>
            <a:ext cx="9274210" cy="1981412"/>
          </a:xfrm>
        </p:spPr>
        <p:txBody>
          <a:bodyPr>
            <a:noAutofit/>
          </a:bodyPr>
          <a:lstStyle/>
          <a:p>
            <a:r>
              <a:rPr lang="en-US" sz="5400">
                <a:latin typeface="Adobe Devanagari"/>
              </a:rPr>
              <a:t>Organizational Threat profiling with Endpoint Data</a:t>
            </a:r>
            <a:endParaRPr lang="en-US" sz="5400"/>
          </a:p>
        </p:txBody>
      </p:sp>
      <p:sp>
        <p:nvSpPr>
          <p:cNvPr id="14" name="Subtitle 13">
            <a:extLst>
              <a:ext uri="{FF2B5EF4-FFF2-40B4-BE49-F238E27FC236}">
                <a16:creationId xmlns:a16="http://schemas.microsoft.com/office/drawing/2014/main" id="{31F5E465-6693-5385-D02B-8132638E5A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88706" y="4895433"/>
            <a:ext cx="4786877" cy="574454"/>
          </a:xfrm>
        </p:spPr>
        <p:txBody>
          <a:bodyPr>
            <a:normAutofit/>
          </a:bodyPr>
          <a:lstStyle/>
          <a:p>
            <a:r>
              <a:rPr lang="en-US" sz="2800" b="0">
                <a:latin typeface="Adobe Devanagari"/>
              </a:rPr>
              <a:t>IT21380396</a:t>
            </a:r>
            <a:r>
              <a:rPr lang="en-US" sz="2800" b="0">
                <a:latin typeface="Adobe Devanagari"/>
                <a:ea typeface="DengXian"/>
              </a:rPr>
              <a:t> </a:t>
            </a:r>
            <a:r>
              <a:rPr lang="en-US" sz="2800" b="0">
                <a:latin typeface="Adobe Devanagari"/>
              </a:rPr>
              <a:t>|</a:t>
            </a:r>
            <a:r>
              <a:rPr lang="en-US" sz="2800" b="0">
                <a:latin typeface="Adobe Devanagari"/>
                <a:ea typeface="DengXian"/>
              </a:rPr>
              <a:t> M.F.F. Ashra</a:t>
            </a:r>
            <a:endParaRPr lang="en-US" sz="2800" b="0">
              <a:effectLst/>
              <a:latin typeface="Adobe Devanagari"/>
              <a:ea typeface="DengXian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7F9657B-8068-CF25-4CE9-80087F0EE4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2929081" y="0"/>
            <a:ext cx="1822122" cy="6871447"/>
          </a:xfrm>
          <a:prstGeom prst="line">
            <a:avLst/>
          </a:prstGeom>
          <a:ln w="222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D0290B-6809-A254-BC96-48D22635E3B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788706" y="5613246"/>
            <a:ext cx="4239273" cy="57445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0">
                <a:latin typeface="Cambria"/>
                <a:ea typeface="Cambria"/>
              </a:rPr>
              <a:t>specialize in cybersecurity</a:t>
            </a:r>
            <a:endParaRPr lang="en-US" sz="2000"/>
          </a:p>
        </p:txBody>
      </p:sp>
      <p:pic>
        <p:nvPicPr>
          <p:cNvPr id="4" name="Picture 3" descr="A person wearing a head scarf&#10;&#10;Description automatically generated">
            <a:extLst>
              <a:ext uri="{FF2B5EF4-FFF2-40B4-BE49-F238E27FC236}">
                <a16:creationId xmlns:a16="http://schemas.microsoft.com/office/drawing/2014/main" id="{9CF28F9B-F4DA-C740-6089-5FB78BDB15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436" y="124588"/>
            <a:ext cx="1912132" cy="2135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2445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7BB149-006B-40F7-061A-58FB50F163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>
            <a:extLst>
              <a:ext uri="{FF2B5EF4-FFF2-40B4-BE49-F238E27FC236}">
                <a16:creationId xmlns:a16="http://schemas.microsoft.com/office/drawing/2014/main" id="{BE9CE636-32C2-7E49-BF1B-F9D448803A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33401" y="88708"/>
            <a:ext cx="5506064" cy="802640"/>
          </a:xfrm>
        </p:spPr>
        <p:txBody>
          <a:bodyPr>
            <a:normAutofit/>
          </a:bodyPr>
          <a:lstStyle/>
          <a:p>
            <a:r>
              <a:rPr lang="en-US" b="1">
                <a:cs typeface="Times New Roman"/>
              </a:rPr>
              <a:t>Model Implementation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24212F2-D4B2-8720-5E90-D789E20B2E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247886" y="-146047"/>
            <a:ext cx="2562565" cy="6884359"/>
          </a:xfrm>
          <a:custGeom>
            <a:avLst/>
            <a:gdLst>
              <a:gd name="connsiteX0" fmla="*/ 2535833 w 2562565"/>
              <a:gd name="connsiteY0" fmla="*/ 0 h 6884359"/>
              <a:gd name="connsiteX1" fmla="*/ 2106829 w 2562565"/>
              <a:gd name="connsiteY1" fmla="*/ 1564627 h 6884359"/>
              <a:gd name="connsiteX2" fmla="*/ 1764389 w 2562565"/>
              <a:gd name="connsiteY2" fmla="*/ 2840498 h 6884359"/>
              <a:gd name="connsiteX3" fmla="*/ 1579803 w 2562565"/>
              <a:gd name="connsiteY3" fmla="*/ 2925726 h 6884359"/>
              <a:gd name="connsiteX4" fmla="*/ 1467779 w 2562565"/>
              <a:gd name="connsiteY4" fmla="*/ 2731101 h 6884359"/>
              <a:gd name="connsiteX5" fmla="*/ 1727472 w 2562565"/>
              <a:gd name="connsiteY5" fmla="*/ 1773244 h 6884359"/>
              <a:gd name="connsiteX6" fmla="*/ 1709650 w 2562565"/>
              <a:gd name="connsiteY6" fmla="*/ 1633318 h 6884359"/>
              <a:gd name="connsiteX7" fmla="*/ 1597625 w 2562565"/>
              <a:gd name="connsiteY7" fmla="*/ 1546818 h 6884359"/>
              <a:gd name="connsiteX8" fmla="*/ 1372303 w 2562565"/>
              <a:gd name="connsiteY8" fmla="*/ 1676568 h 6884359"/>
              <a:gd name="connsiteX9" fmla="*/ 977670 w 2562565"/>
              <a:gd name="connsiteY9" fmla="*/ 3131798 h 6884359"/>
              <a:gd name="connsiteX10" fmla="*/ 5092 w 2562565"/>
              <a:gd name="connsiteY10" fmla="*/ 6867823 h 6884359"/>
              <a:gd name="connsiteX11" fmla="*/ 0 w 2562565"/>
              <a:gd name="connsiteY11" fmla="*/ 6884360 h 6884359"/>
              <a:gd name="connsiteX12" fmla="*/ 26733 w 2562565"/>
              <a:gd name="connsiteY12" fmla="*/ 6884360 h 6884359"/>
              <a:gd name="connsiteX13" fmla="*/ 1003131 w 2562565"/>
              <a:gd name="connsiteY13" fmla="*/ 3139431 h 6884359"/>
              <a:gd name="connsiteX14" fmla="*/ 1397763 w 2562565"/>
              <a:gd name="connsiteY14" fmla="*/ 1684200 h 6884359"/>
              <a:gd name="connsiteX15" fmla="*/ 1592533 w 2562565"/>
              <a:gd name="connsiteY15" fmla="*/ 1572259 h 6884359"/>
              <a:gd name="connsiteX16" fmla="*/ 1688009 w 2562565"/>
              <a:gd name="connsiteY16" fmla="*/ 1646039 h 6884359"/>
              <a:gd name="connsiteX17" fmla="*/ 1703285 w 2562565"/>
              <a:gd name="connsiteY17" fmla="*/ 1766884 h 6884359"/>
              <a:gd name="connsiteX18" fmla="*/ 1443591 w 2562565"/>
              <a:gd name="connsiteY18" fmla="*/ 2724741 h 6884359"/>
              <a:gd name="connsiteX19" fmla="*/ 1573438 w 2562565"/>
              <a:gd name="connsiteY19" fmla="*/ 2949894 h 6884359"/>
              <a:gd name="connsiteX20" fmla="*/ 1788577 w 2562565"/>
              <a:gd name="connsiteY20" fmla="*/ 2849402 h 6884359"/>
              <a:gd name="connsiteX21" fmla="*/ 1788577 w 2562565"/>
              <a:gd name="connsiteY21" fmla="*/ 2848130 h 6884359"/>
              <a:gd name="connsiteX22" fmla="*/ 2131016 w 2562565"/>
              <a:gd name="connsiteY22" fmla="*/ 1570987 h 6884359"/>
              <a:gd name="connsiteX23" fmla="*/ 2562566 w 2562565"/>
              <a:gd name="connsiteY23" fmla="*/ 1272 h 6884359"/>
              <a:gd name="connsiteX24" fmla="*/ 2535833 w 2562565"/>
              <a:gd name="connsiteY24" fmla="*/ 0 h 6884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562565" h="6884359">
                <a:moveTo>
                  <a:pt x="2535833" y="0"/>
                </a:moveTo>
                <a:lnTo>
                  <a:pt x="2106829" y="1564627"/>
                </a:lnTo>
                <a:lnTo>
                  <a:pt x="1764389" y="2840498"/>
                </a:lnTo>
                <a:cubicBezTo>
                  <a:pt x="1731291" y="2910461"/>
                  <a:pt x="1653638" y="2946078"/>
                  <a:pt x="1579803" y="2925726"/>
                </a:cubicBezTo>
                <a:cubicBezTo>
                  <a:pt x="1495785" y="2902829"/>
                  <a:pt x="1444864" y="2815057"/>
                  <a:pt x="1467779" y="2731101"/>
                </a:cubicBezTo>
                <a:lnTo>
                  <a:pt x="1727472" y="1773244"/>
                </a:lnTo>
                <a:cubicBezTo>
                  <a:pt x="1740202" y="1726178"/>
                  <a:pt x="1733837" y="1676568"/>
                  <a:pt x="1709650" y="1633318"/>
                </a:cubicBezTo>
                <a:cubicBezTo>
                  <a:pt x="1685463" y="1590068"/>
                  <a:pt x="1646000" y="1559539"/>
                  <a:pt x="1597625" y="1546818"/>
                </a:cubicBezTo>
                <a:cubicBezTo>
                  <a:pt x="1499604" y="1520105"/>
                  <a:pt x="1397763" y="1578620"/>
                  <a:pt x="1372303" y="1676568"/>
                </a:cubicBezTo>
                <a:lnTo>
                  <a:pt x="977670" y="3131798"/>
                </a:lnTo>
                <a:lnTo>
                  <a:pt x="5092" y="6867823"/>
                </a:lnTo>
                <a:cubicBezTo>
                  <a:pt x="5092" y="6867823"/>
                  <a:pt x="1273" y="6880544"/>
                  <a:pt x="0" y="6884360"/>
                </a:cubicBezTo>
                <a:lnTo>
                  <a:pt x="26733" y="6884360"/>
                </a:lnTo>
                <a:lnTo>
                  <a:pt x="1003131" y="3139431"/>
                </a:lnTo>
                <a:lnTo>
                  <a:pt x="1397763" y="1684200"/>
                </a:lnTo>
                <a:cubicBezTo>
                  <a:pt x="1420677" y="1600245"/>
                  <a:pt x="1508515" y="1549363"/>
                  <a:pt x="1592533" y="1572259"/>
                </a:cubicBezTo>
                <a:cubicBezTo>
                  <a:pt x="1633270" y="1583708"/>
                  <a:pt x="1667641" y="1609149"/>
                  <a:pt x="1688009" y="1646039"/>
                </a:cubicBezTo>
                <a:cubicBezTo>
                  <a:pt x="1709650" y="1682928"/>
                  <a:pt x="1714742" y="1724906"/>
                  <a:pt x="1703285" y="1766884"/>
                </a:cubicBezTo>
                <a:lnTo>
                  <a:pt x="1443591" y="2724741"/>
                </a:lnTo>
                <a:cubicBezTo>
                  <a:pt x="1416858" y="2822689"/>
                  <a:pt x="1475417" y="2924453"/>
                  <a:pt x="1573438" y="2949894"/>
                </a:cubicBezTo>
                <a:cubicBezTo>
                  <a:pt x="1660003" y="2972792"/>
                  <a:pt x="1750386" y="2930814"/>
                  <a:pt x="1788577" y="2849402"/>
                </a:cubicBezTo>
                <a:lnTo>
                  <a:pt x="1788577" y="2848130"/>
                </a:lnTo>
                <a:lnTo>
                  <a:pt x="2131016" y="1570987"/>
                </a:lnTo>
                <a:lnTo>
                  <a:pt x="2562566" y="1272"/>
                </a:lnTo>
                <a:cubicBezTo>
                  <a:pt x="2553655" y="0"/>
                  <a:pt x="2544744" y="0"/>
                  <a:pt x="2535833" y="0"/>
                </a:cubicBez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4059EA54-FCDB-20F4-850C-04BCF5C43E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7829202" y="5156615"/>
            <a:ext cx="878334" cy="1705001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5918C3-AB24-ACA9-2891-404F37C7FF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68546" y="6290774"/>
            <a:ext cx="617912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36B5A0-E7D2-3B7D-4FF8-637661C21D50}"/>
              </a:ext>
            </a:extLst>
          </p:cNvPr>
          <p:cNvSpPr txBox="1"/>
          <p:nvPr/>
        </p:nvSpPr>
        <p:spPr>
          <a:xfrm>
            <a:off x="584727" y="1008503"/>
            <a:ext cx="6263148" cy="46166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2400" b="1" i="0">
                <a:solidFill>
                  <a:srgbClr val="C00000"/>
                </a:solidFill>
                <a:effectLst/>
                <a:latin typeface="Times New Roman"/>
                <a:cs typeface="Times New Roman"/>
              </a:rPr>
              <a:t>Endpoint Data Analysis</a:t>
            </a:r>
            <a:endParaRPr lang="en-US" sz="2400" i="0">
              <a:solidFill>
                <a:srgbClr val="C00000"/>
              </a:solidFill>
              <a:effectLst/>
              <a:latin typeface="Times New Roman"/>
              <a:cs typeface="Times New Roman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3DB95C2-3BE5-F5FD-9282-764B58ABA69F}"/>
              </a:ext>
            </a:extLst>
          </p:cNvPr>
          <p:cNvSpPr txBox="1"/>
          <p:nvPr/>
        </p:nvSpPr>
        <p:spPr>
          <a:xfrm>
            <a:off x="292288" y="1484140"/>
            <a:ext cx="6217025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3210" indent="-283210">
              <a:buFont typeface="Wingdings"/>
              <a:buChar char="§"/>
            </a:pPr>
            <a:r>
              <a:rPr lang="en-US" b="1">
                <a:latin typeface="Times New Roman"/>
                <a:cs typeface="Times New Roman"/>
              </a:rPr>
              <a:t>Objective</a:t>
            </a:r>
            <a:br>
              <a:rPr lang="en-US">
                <a:latin typeface="Times New Roman"/>
                <a:cs typeface="Times New Roman"/>
              </a:rPr>
            </a:br>
            <a:r>
              <a:rPr lang="en-US">
                <a:latin typeface="Times New Roman"/>
                <a:ea typeface="+mn-lt"/>
                <a:cs typeface="+mn-lt"/>
              </a:rPr>
              <a:t>Develop a real-time endpoint threat detection system using machine learning models (Random Forest and Neural Networks) to detect security threats on endpoint devices by analyzing network traffic and system activity.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900FCC9-42A2-7D5A-8B63-ADE67540B068}"/>
              </a:ext>
            </a:extLst>
          </p:cNvPr>
          <p:cNvSpPr txBox="1"/>
          <p:nvPr/>
        </p:nvSpPr>
        <p:spPr>
          <a:xfrm>
            <a:off x="288108" y="2964107"/>
            <a:ext cx="441287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3210" indent="-283210">
              <a:buFont typeface="Wingdings"/>
              <a:buChar char="§"/>
            </a:pPr>
            <a:r>
              <a:rPr lang="en-US" b="1">
                <a:latin typeface="Times New Roman"/>
                <a:cs typeface="Times New Roman"/>
              </a:rPr>
              <a:t>Dataset:</a:t>
            </a:r>
            <a:br>
              <a:rPr lang="en-US">
                <a:latin typeface="Times New Roman"/>
                <a:cs typeface="Times New Roman"/>
              </a:rPr>
            </a:br>
            <a:r>
              <a:rPr lang="en-US">
                <a:latin typeface="Times New Roman"/>
                <a:cs typeface="Times New Roman"/>
              </a:rPr>
              <a:t>Network Intrusion Detection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5401667-2F94-016B-CCF7-CA659140824B}"/>
              </a:ext>
            </a:extLst>
          </p:cNvPr>
          <p:cNvSpPr txBox="1"/>
          <p:nvPr/>
        </p:nvSpPr>
        <p:spPr>
          <a:xfrm>
            <a:off x="296543" y="3622489"/>
            <a:ext cx="7622354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3210" indent="-283210">
              <a:buFont typeface="Wingdings"/>
              <a:buChar char="§"/>
            </a:pPr>
            <a:r>
              <a:rPr lang="en-US" b="1">
                <a:latin typeface="Times New Roman"/>
                <a:cs typeface="Times New Roman"/>
              </a:rPr>
              <a:t>Features:</a:t>
            </a:r>
            <a:br>
              <a:rPr lang="en-US">
                <a:latin typeface="Times New Roman"/>
                <a:cs typeface="Times New Roman"/>
              </a:rPr>
            </a:br>
            <a:r>
              <a:rPr lang="en-US">
                <a:latin typeface="Times New Roman"/>
                <a:ea typeface="+mn-lt"/>
                <a:cs typeface="Times New Roman"/>
              </a:rPr>
              <a:t>Data set contains 22,544 TCP connection records, each about 100 bytes, labeled as normal or attack. Each record has 41 features, 3 categorical and 38 numerical. That describe connection properties like duration, protocol, bytes transferred, and error rates. This dataset is used to train machine learning models for detecting network threats.</a:t>
            </a:r>
            <a:endParaRPr lang="en-US">
              <a:latin typeface="Times New Roman"/>
              <a:cs typeface="Times New Roman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12D0940-F8D9-5F81-FFB8-9D059B216EEA}"/>
              </a:ext>
            </a:extLst>
          </p:cNvPr>
          <p:cNvSpPr txBox="1"/>
          <p:nvPr/>
        </p:nvSpPr>
        <p:spPr>
          <a:xfrm>
            <a:off x="287110" y="5367013"/>
            <a:ext cx="8334646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3210" indent="-283210">
              <a:buFont typeface="Wingdings"/>
              <a:buChar char="§"/>
            </a:pPr>
            <a:r>
              <a:rPr lang="en-US" b="1">
                <a:latin typeface="Times New Roman"/>
                <a:cs typeface="Times New Roman"/>
              </a:rPr>
              <a:t>Models Used:</a:t>
            </a:r>
            <a:endParaRPr lang="en-US"/>
          </a:p>
          <a:p>
            <a:r>
              <a:rPr lang="en-US" b="1">
                <a:latin typeface="Times New Roman"/>
                <a:ea typeface="+mn-lt"/>
                <a:cs typeface="+mn-lt"/>
              </a:rPr>
              <a:t> - Random Forest:</a:t>
            </a:r>
            <a:r>
              <a:rPr lang="en-US">
                <a:latin typeface="Times New Roman"/>
                <a:ea typeface="+mn-lt"/>
                <a:cs typeface="+mn-lt"/>
              </a:rPr>
              <a:t> A model that uses many decision trees to decide if network traffic           is normal or suspicious.</a:t>
            </a:r>
            <a:endParaRPr lang="en-US"/>
          </a:p>
          <a:p>
            <a:r>
              <a:rPr lang="en-US" b="1">
                <a:latin typeface="Times New Roman"/>
                <a:ea typeface="+mn-lt"/>
                <a:cs typeface="+mn-lt"/>
              </a:rPr>
              <a:t> - Neural Network:</a:t>
            </a:r>
            <a:r>
              <a:rPr lang="en-US">
                <a:latin typeface="Times New Roman"/>
                <a:ea typeface="+mn-lt"/>
                <a:cs typeface="+mn-lt"/>
              </a:rPr>
              <a:t> A smart model that learns patterns to find hidden threats in the             data.</a:t>
            </a:r>
            <a:endParaRPr lang="en-US"/>
          </a:p>
        </p:txBody>
      </p:sp>
      <p:pic>
        <p:nvPicPr>
          <p:cNvPr id="20" name="Picture 19" descr="A graph with blue bars&#10;&#10;Description automatically generated">
            <a:extLst>
              <a:ext uri="{FF2B5EF4-FFF2-40B4-BE49-F238E27FC236}">
                <a16:creationId xmlns:a16="http://schemas.microsoft.com/office/drawing/2014/main" id="{A1F98C24-2B18-81DD-F946-6313C218D3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28931" y="2680526"/>
            <a:ext cx="3965016" cy="202999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784B083-1C2D-C888-82C5-719B62E68C02}"/>
              </a:ext>
            </a:extLst>
          </p:cNvPr>
          <p:cNvSpPr txBox="1"/>
          <p:nvPr/>
        </p:nvSpPr>
        <p:spPr>
          <a:xfrm>
            <a:off x="8084877" y="4895091"/>
            <a:ext cx="4265268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3210" indent="-283210">
              <a:buFont typeface="Wingdings"/>
              <a:buChar char="§"/>
            </a:pPr>
            <a:r>
              <a:rPr lang="en-US" b="1" dirty="0">
                <a:latin typeface="Times New Roman"/>
                <a:cs typeface="Times New Roman"/>
              </a:rPr>
              <a:t>Training Details &amp; Performance:</a:t>
            </a:r>
            <a:br>
              <a:rPr lang="en-US" b="1" dirty="0">
                <a:ea typeface="+mn-lt"/>
                <a:cs typeface="+mn-lt"/>
              </a:rPr>
            </a:br>
            <a:r>
              <a:rPr lang="en-US" dirty="0">
                <a:latin typeface="Times New Roman"/>
                <a:ea typeface="+mn-lt"/>
                <a:cs typeface="+mn-lt"/>
              </a:rPr>
              <a:t> 80% training, 20% testing</a:t>
            </a:r>
            <a:br>
              <a:rPr lang="en-US" dirty="0">
                <a:latin typeface="Times New Roman"/>
                <a:ea typeface="+mn-lt"/>
                <a:cs typeface="+mn-lt"/>
              </a:rPr>
            </a:br>
            <a:r>
              <a:rPr lang="en-US" dirty="0">
                <a:latin typeface="Times New Roman"/>
                <a:ea typeface="+mn-lt"/>
                <a:cs typeface="+mn-lt"/>
              </a:rPr>
              <a:t> 20 epochs, batch size 64</a:t>
            </a:r>
            <a:br>
              <a:rPr lang="en-US" dirty="0">
                <a:latin typeface="Times New Roman"/>
                <a:ea typeface="+mn-lt"/>
                <a:cs typeface="+mn-lt"/>
              </a:rPr>
            </a:br>
            <a:r>
              <a:rPr lang="en-US" dirty="0">
                <a:latin typeface="Times New Roman"/>
                <a:ea typeface="+mn-lt"/>
                <a:cs typeface="+mn-lt"/>
              </a:rPr>
              <a:t> </a:t>
            </a:r>
            <a:r>
              <a:rPr lang="en-US" b="1" dirty="0">
                <a:latin typeface="Times New Roman"/>
                <a:ea typeface="+mn-lt"/>
                <a:cs typeface="+mn-lt"/>
              </a:rPr>
              <a:t>Accuracy:</a:t>
            </a:r>
            <a:r>
              <a:rPr lang="en-US" dirty="0">
                <a:latin typeface="Times New Roman"/>
                <a:ea typeface="+mn-lt"/>
                <a:cs typeface="+mn-lt"/>
              </a:rPr>
              <a:t> 96.53% </a:t>
            </a:r>
            <a:endParaRPr lang="en-US" dirty="0">
              <a:latin typeface="Times New Roman"/>
            </a:endParaRPr>
          </a:p>
          <a:p>
            <a:r>
              <a:rPr lang="en-US" dirty="0">
                <a:latin typeface="Times New Roman"/>
                <a:cs typeface="Times New Roman"/>
              </a:rPr>
              <a:t>      </a:t>
            </a:r>
          </a:p>
        </p:txBody>
      </p:sp>
      <p:pic>
        <p:nvPicPr>
          <p:cNvPr id="7" name="Picture 6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AAEF79D6-6DE9-C32C-2877-D5AD15BF88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27111" y="894695"/>
            <a:ext cx="3959967" cy="177754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792A5EB-D942-E6ED-C2A2-AD6AD5C2ECE0}"/>
              </a:ext>
            </a:extLst>
          </p:cNvPr>
          <p:cNvSpPr/>
          <p:nvPr/>
        </p:nvSpPr>
        <p:spPr>
          <a:xfrm>
            <a:off x="4214450" y="6546361"/>
            <a:ext cx="4931961" cy="385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sz="1800" b="1">
                <a:solidFill>
                  <a:schemeClr val="tx1"/>
                </a:solidFill>
              </a:rPr>
              <a:t>IT21380396</a:t>
            </a:r>
            <a:r>
              <a:rPr lang="en-US" sz="1800">
                <a:solidFill>
                  <a:schemeClr val="tx1"/>
                </a:solidFill>
              </a:rPr>
              <a:t>   </a:t>
            </a:r>
            <a:r>
              <a:rPr lang="en-US" sz="1800" b="1">
                <a:solidFill>
                  <a:schemeClr val="tx1"/>
                </a:solidFill>
              </a:rPr>
              <a:t>| </a:t>
            </a:r>
            <a:r>
              <a:rPr lang="en-US" sz="1800" b="1">
                <a:solidFill>
                  <a:schemeClr val="tx1"/>
                </a:solidFill>
                <a:effectLst/>
                <a:latin typeface="Adobe Devanagari"/>
                <a:ea typeface="DengXian"/>
              </a:rPr>
              <a:t>Ashra M.F.F.</a:t>
            </a:r>
            <a:r>
              <a:rPr lang="en-US" sz="1800" b="1">
                <a:solidFill>
                  <a:schemeClr val="tx1"/>
                </a:solidFill>
              </a:rPr>
              <a:t>  |   </a:t>
            </a:r>
            <a:r>
              <a:rPr lang="en-US" b="1">
                <a:solidFill>
                  <a:schemeClr val="tx1"/>
                </a:solidFill>
              </a:rPr>
              <a:t>24-25J-075</a:t>
            </a:r>
            <a:endParaRPr lang="en-US" sz="1800" b="1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646815-27C8-F34E-E02B-53DFFB5FD471}"/>
              </a:ext>
            </a:extLst>
          </p:cNvPr>
          <p:cNvSpPr txBox="1"/>
          <p:nvPr/>
        </p:nvSpPr>
        <p:spPr>
          <a:xfrm>
            <a:off x="10593711" y="6464655"/>
            <a:ext cx="61775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tabLst/>
              <a:defRPr/>
            </a:pPr>
            <a:r>
              <a:rPr lang="es-ES" sz="1800" b="1">
                <a:solidFill>
                  <a:srgbClr val="000000"/>
                </a:solidFill>
              </a:rPr>
              <a:t>27/05/2025</a:t>
            </a:r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2105171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2B3B20-C12E-20D9-22F5-8A0AC6D4E5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6322" y="330336"/>
            <a:ext cx="6732237" cy="731109"/>
          </a:xfrm>
        </p:spPr>
        <p:txBody>
          <a:bodyPr/>
          <a:lstStyle/>
          <a:p>
            <a:r>
              <a:rPr lang="en-US"/>
              <a:t>Front-End</a:t>
            </a:r>
          </a:p>
        </p:txBody>
      </p:sp>
      <p:pic>
        <p:nvPicPr>
          <p:cNvPr id="4" name="Content Placeholder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F47201B-EB8F-B02A-804A-F24E218DD071}"/>
              </a:ext>
            </a:extLst>
          </p:cNvPr>
          <p:cNvPicPr>
            <a:picLocks noGrp="1" noChangeAspect="1"/>
          </p:cNvPicPr>
          <p:nvPr>
            <p:ph sz="quarter" idx="17"/>
          </p:nvPr>
        </p:nvPicPr>
        <p:blipFill>
          <a:blip r:embed="rId3"/>
          <a:stretch>
            <a:fillRect/>
          </a:stretch>
        </p:blipFill>
        <p:spPr>
          <a:xfrm>
            <a:off x="6343158" y="1330150"/>
            <a:ext cx="5851652" cy="3653836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B477E6-DEDA-3E7F-EA75-B59A90ACF6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9D07825-C14A-C7B8-32B8-A91469920DCA}"/>
              </a:ext>
            </a:extLst>
          </p:cNvPr>
          <p:cNvSpPr/>
          <p:nvPr/>
        </p:nvSpPr>
        <p:spPr>
          <a:xfrm>
            <a:off x="4162963" y="6474280"/>
            <a:ext cx="4931961" cy="385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sz="1800" b="1">
                <a:solidFill>
                  <a:schemeClr val="tx1"/>
                </a:solidFill>
              </a:rPr>
              <a:t>IT21380396</a:t>
            </a:r>
            <a:r>
              <a:rPr lang="en-US" sz="1800">
                <a:solidFill>
                  <a:schemeClr val="tx1"/>
                </a:solidFill>
              </a:rPr>
              <a:t>   </a:t>
            </a:r>
            <a:r>
              <a:rPr lang="en-US" sz="1800" b="1">
                <a:solidFill>
                  <a:schemeClr val="tx1"/>
                </a:solidFill>
              </a:rPr>
              <a:t>| </a:t>
            </a:r>
            <a:r>
              <a:rPr lang="en-US" sz="1800" b="1">
                <a:solidFill>
                  <a:schemeClr val="tx1"/>
                </a:solidFill>
                <a:effectLst/>
                <a:latin typeface="Adobe Devanagari"/>
                <a:ea typeface="DengXian"/>
              </a:rPr>
              <a:t>Ashra M.F.F.</a:t>
            </a:r>
            <a:r>
              <a:rPr lang="en-US" sz="1800" b="1">
                <a:solidFill>
                  <a:schemeClr val="tx1"/>
                </a:solidFill>
              </a:rPr>
              <a:t>  |   </a:t>
            </a:r>
            <a:r>
              <a:rPr lang="en-US" b="1">
                <a:solidFill>
                  <a:schemeClr val="tx1"/>
                </a:solidFill>
              </a:rPr>
              <a:t>24-25J-075</a:t>
            </a:r>
            <a:endParaRPr lang="en-US" sz="1800" b="1">
              <a:solidFill>
                <a:schemeClr val="tx1"/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DF8809B-775D-3D79-BA17-C943495BD9DD}"/>
              </a:ext>
            </a:extLst>
          </p:cNvPr>
          <p:cNvGrpSpPr/>
          <p:nvPr/>
        </p:nvGrpSpPr>
        <p:grpSpPr>
          <a:xfrm>
            <a:off x="0" y="6139547"/>
            <a:ext cx="12322113" cy="936388"/>
            <a:chOff x="9978" y="4726959"/>
            <a:chExt cx="9493885" cy="570517"/>
          </a:xfrm>
        </p:grpSpPr>
        <p:pic>
          <p:nvPicPr>
            <p:cNvPr id="10" name="Picture 5">
              <a:extLst>
                <a:ext uri="{FF2B5EF4-FFF2-40B4-BE49-F238E27FC236}">
                  <a16:creationId xmlns:a16="http://schemas.microsoft.com/office/drawing/2014/main" id="{76ED96C6-F958-31C3-01F1-AB196D923D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978" y="4726959"/>
              <a:ext cx="2825730" cy="437746"/>
            </a:xfrm>
            <a:prstGeom prst="rect">
              <a:avLst/>
            </a:prstGeom>
          </p:spPr>
        </p:pic>
        <p:sp>
          <p:nvSpPr>
            <p:cNvPr id="11" name="Date Placeholder 4">
              <a:extLst>
                <a:ext uri="{FF2B5EF4-FFF2-40B4-BE49-F238E27FC236}">
                  <a16:creationId xmlns:a16="http://schemas.microsoft.com/office/drawing/2014/main" id="{71F7AF15-582C-0884-CDF7-79691631FA1E}"/>
                </a:ext>
              </a:extLst>
            </p:cNvPr>
            <p:cNvSpPr txBox="1">
              <a:spLocks/>
            </p:cNvSpPr>
            <p:nvPr/>
          </p:nvSpPr>
          <p:spPr>
            <a:xfrm>
              <a:off x="8208463" y="4945051"/>
              <a:ext cx="1295400" cy="3524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1440" tIns="45720" rIns="91440" bIns="45720" anchor="t"/>
            <a:lstStyle>
              <a:defPPr>
                <a:defRPr lang="en-US"/>
              </a:defPPr>
              <a:lvl1pPr marL="0" algn="l" defTabSz="914400" rtl="0" eaLnBrk="1" latinLnBrk="0" hangingPunct="1">
                <a:spcBef>
                  <a:spcPct val="20000"/>
                </a:spcBef>
                <a:buChar char="•"/>
                <a:defRPr sz="32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har char="–"/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Char char="•"/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Char char="–"/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Char char="»"/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514600" indent="-228600" algn="l" defTabSz="914400" rtl="0" eaLnBrk="0" fontAlgn="base" latinLnBrk="0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6pPr>
              <a:lvl7pPr marL="2971800" indent="-228600" algn="l" defTabSz="914400" rtl="0" eaLnBrk="0" fontAlgn="base" latinLnBrk="0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7pPr>
              <a:lvl8pPr marL="3429000" indent="-228600" algn="l" defTabSz="914400" rtl="0" eaLnBrk="0" fontAlgn="base" latinLnBrk="0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8pPr>
              <a:lvl9pPr marL="3886200" indent="-228600" algn="l" defTabSz="914400" rtl="0" eaLnBrk="0" fontAlgn="base" latinLnBrk="0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tabLst/>
                <a:defRPr/>
              </a:pPr>
              <a:r>
                <a:rPr lang="es-ES" sz="1400" b="1">
                  <a:solidFill>
                    <a:srgbClr val="000000"/>
                  </a:solidFill>
                </a:rPr>
                <a:t>27/05/2025</a:t>
              </a:r>
              <a:endParaRPr lang="en-US" sz="1000"/>
            </a:p>
          </p:txBody>
        </p:sp>
      </p:grp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72428B6-8445-F3AD-26FF-5AADA08952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259" y="1327739"/>
            <a:ext cx="6161854" cy="3656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4958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DDCBDF-30D8-0E11-ED93-734FE3DEFB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3F402FED-BE6C-5675-EEE8-86421921A6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40078" y="2423395"/>
            <a:ext cx="9452998" cy="1563329"/>
          </a:xfrm>
        </p:spPr>
        <p:txBody>
          <a:bodyPr>
            <a:noAutofit/>
          </a:bodyPr>
          <a:lstStyle/>
          <a:p>
            <a:r>
              <a:rPr lang="en-US" sz="5400">
                <a:latin typeface="Adobe Devanagari"/>
              </a:rPr>
              <a:t>Organizational Threat profiling with Physical Security Systems</a:t>
            </a:r>
            <a:endParaRPr lang="en-US" sz="5400"/>
          </a:p>
        </p:txBody>
      </p:sp>
      <p:sp>
        <p:nvSpPr>
          <p:cNvPr id="14" name="Subtitle 13">
            <a:extLst>
              <a:ext uri="{FF2B5EF4-FFF2-40B4-BE49-F238E27FC236}">
                <a16:creationId xmlns:a16="http://schemas.microsoft.com/office/drawing/2014/main" id="{E8EE9BE1-62AC-3C08-70F9-FE2FCC250A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43190" y="4175624"/>
            <a:ext cx="5368413" cy="763899"/>
          </a:xfrm>
        </p:spPr>
        <p:txBody>
          <a:bodyPr>
            <a:normAutofit fontScale="92500"/>
          </a:bodyPr>
          <a:lstStyle/>
          <a:p>
            <a:r>
              <a:rPr lang="en-US" sz="2800" b="0">
                <a:latin typeface="Adobe Devanagari"/>
              </a:rPr>
              <a:t>IT21058196 |</a:t>
            </a:r>
            <a:r>
              <a:rPr lang="en-US" sz="2800" b="0">
                <a:effectLst/>
                <a:latin typeface="Adobe Devanagari"/>
                <a:ea typeface="DengXian"/>
              </a:rPr>
              <a:t> </a:t>
            </a:r>
            <a:r>
              <a:rPr lang="en-US" sz="2800" b="0">
                <a:latin typeface="Adobe Devanagari"/>
                <a:ea typeface="DengXian"/>
              </a:rPr>
              <a:t>K.P.A.T. </a:t>
            </a:r>
            <a:r>
              <a:rPr lang="en-US" sz="2800" b="0" err="1">
                <a:latin typeface="Adobe Devanagari"/>
                <a:ea typeface="DengXian"/>
              </a:rPr>
              <a:t>Gunawardhana</a:t>
            </a:r>
            <a:endParaRPr lang="en-US" sz="2800" b="0">
              <a:effectLst/>
              <a:latin typeface="Adobe Devanagari"/>
              <a:ea typeface="DengXian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6B5EFE7-81BA-DCDE-27E3-C35E1C548B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2929081" y="0"/>
            <a:ext cx="1822122" cy="6871447"/>
          </a:xfrm>
          <a:prstGeom prst="line">
            <a:avLst/>
          </a:prstGeom>
          <a:ln w="222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5B37D601-5A50-B753-CFBA-40CACB17D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3498189" y="17722"/>
            <a:ext cx="2545001" cy="6837172"/>
          </a:xfrm>
          <a:custGeom>
            <a:avLst/>
            <a:gdLst>
              <a:gd name="connsiteX0" fmla="*/ 2518452 w 2545001"/>
              <a:gd name="connsiteY0" fmla="*/ 0 h 6837172"/>
              <a:gd name="connsiteX1" fmla="*/ 1701725 w 2545001"/>
              <a:gd name="connsiteY1" fmla="*/ 3172236 h 6837172"/>
              <a:gd name="connsiteX2" fmla="*/ 1361633 w 2545001"/>
              <a:gd name="connsiteY2" fmla="*/ 4439362 h 6837172"/>
              <a:gd name="connsiteX3" fmla="*/ 1178312 w 2545001"/>
              <a:gd name="connsiteY3" fmla="*/ 4524005 h 6837172"/>
              <a:gd name="connsiteX4" fmla="*/ 1067055 w 2545001"/>
              <a:gd name="connsiteY4" fmla="*/ 4330715 h 6837172"/>
              <a:gd name="connsiteX5" fmla="*/ 1324969 w 2545001"/>
              <a:gd name="connsiteY5" fmla="*/ 3379423 h 6837172"/>
              <a:gd name="connsiteX6" fmla="*/ 1307268 w 2545001"/>
              <a:gd name="connsiteY6" fmla="*/ 3240456 h 6837172"/>
              <a:gd name="connsiteX7" fmla="*/ 1196012 w 2545001"/>
              <a:gd name="connsiteY7" fmla="*/ 3154549 h 6837172"/>
              <a:gd name="connsiteX8" fmla="*/ 972233 w 2545001"/>
              <a:gd name="connsiteY8" fmla="*/ 3283409 h 6837172"/>
              <a:gd name="connsiteX9" fmla="*/ 580306 w 2545001"/>
              <a:gd name="connsiteY9" fmla="*/ 4728666 h 6837172"/>
              <a:gd name="connsiteX10" fmla="*/ 5057 w 2545001"/>
              <a:gd name="connsiteY10" fmla="*/ 6820750 h 6837172"/>
              <a:gd name="connsiteX11" fmla="*/ 0 w 2545001"/>
              <a:gd name="connsiteY11" fmla="*/ 6837173 h 6837172"/>
              <a:gd name="connsiteX12" fmla="*/ 26550 w 2545001"/>
              <a:gd name="connsiteY12" fmla="*/ 6837173 h 6837172"/>
              <a:gd name="connsiteX13" fmla="*/ 605591 w 2545001"/>
              <a:gd name="connsiteY13" fmla="*/ 4736246 h 6837172"/>
              <a:gd name="connsiteX14" fmla="*/ 997519 w 2545001"/>
              <a:gd name="connsiteY14" fmla="*/ 3290990 h 6837172"/>
              <a:gd name="connsiteX15" fmla="*/ 1190954 w 2545001"/>
              <a:gd name="connsiteY15" fmla="*/ 3179816 h 6837172"/>
              <a:gd name="connsiteX16" fmla="*/ 1285776 w 2545001"/>
              <a:gd name="connsiteY16" fmla="*/ 3253089 h 6837172"/>
              <a:gd name="connsiteX17" fmla="*/ 1300947 w 2545001"/>
              <a:gd name="connsiteY17" fmla="*/ 3373106 h 6837172"/>
              <a:gd name="connsiteX18" fmla="*/ 1043033 w 2545001"/>
              <a:gd name="connsiteY18" fmla="*/ 4324398 h 6837172"/>
              <a:gd name="connsiteX19" fmla="*/ 1171990 w 2545001"/>
              <a:gd name="connsiteY19" fmla="*/ 4548009 h 6837172"/>
              <a:gd name="connsiteX20" fmla="*/ 1385654 w 2545001"/>
              <a:gd name="connsiteY20" fmla="*/ 4448205 h 6837172"/>
              <a:gd name="connsiteX21" fmla="*/ 1385654 w 2545001"/>
              <a:gd name="connsiteY21" fmla="*/ 4446942 h 6837172"/>
              <a:gd name="connsiteX22" fmla="*/ 1725746 w 2545001"/>
              <a:gd name="connsiteY22" fmla="*/ 3178553 h 6837172"/>
              <a:gd name="connsiteX23" fmla="*/ 2545002 w 2545001"/>
              <a:gd name="connsiteY23" fmla="*/ 1263 h 6837172"/>
              <a:gd name="connsiteX24" fmla="*/ 2518452 w 2545001"/>
              <a:gd name="connsiteY24" fmla="*/ 0 h 6837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545001" h="6837172">
                <a:moveTo>
                  <a:pt x="2518452" y="0"/>
                </a:moveTo>
                <a:lnTo>
                  <a:pt x="1701725" y="3172236"/>
                </a:lnTo>
                <a:lnTo>
                  <a:pt x="1361633" y="4439362"/>
                </a:lnTo>
                <a:cubicBezTo>
                  <a:pt x="1328761" y="4508845"/>
                  <a:pt x="1251640" y="4544219"/>
                  <a:pt x="1178312" y="4524005"/>
                </a:cubicBezTo>
                <a:cubicBezTo>
                  <a:pt x="1094869" y="4501265"/>
                  <a:pt x="1044298" y="4414095"/>
                  <a:pt x="1067055" y="4330715"/>
                </a:cubicBezTo>
                <a:lnTo>
                  <a:pt x="1324969" y="3379423"/>
                </a:lnTo>
                <a:cubicBezTo>
                  <a:pt x="1337611" y="3332679"/>
                  <a:pt x="1331290" y="3283409"/>
                  <a:pt x="1307268" y="3240456"/>
                </a:cubicBezTo>
                <a:cubicBezTo>
                  <a:pt x="1283247" y="3197503"/>
                  <a:pt x="1244054" y="3167183"/>
                  <a:pt x="1196012" y="3154549"/>
                </a:cubicBezTo>
                <a:cubicBezTo>
                  <a:pt x="1098662" y="3128019"/>
                  <a:pt x="997519" y="3186133"/>
                  <a:pt x="972233" y="3283409"/>
                </a:cubicBezTo>
                <a:lnTo>
                  <a:pt x="580306" y="4728666"/>
                </a:lnTo>
                <a:lnTo>
                  <a:pt x="5057" y="6820750"/>
                </a:lnTo>
                <a:cubicBezTo>
                  <a:pt x="5057" y="6820750"/>
                  <a:pt x="1264" y="6833383"/>
                  <a:pt x="0" y="6837173"/>
                </a:cubicBezTo>
                <a:lnTo>
                  <a:pt x="26550" y="6837173"/>
                </a:lnTo>
                <a:lnTo>
                  <a:pt x="605591" y="4736246"/>
                </a:lnTo>
                <a:lnTo>
                  <a:pt x="997519" y="3290990"/>
                </a:lnTo>
                <a:cubicBezTo>
                  <a:pt x="1020276" y="3207609"/>
                  <a:pt x="1107512" y="3157076"/>
                  <a:pt x="1190954" y="3179816"/>
                </a:cubicBezTo>
                <a:cubicBezTo>
                  <a:pt x="1231411" y="3191186"/>
                  <a:pt x="1265547" y="3216453"/>
                  <a:pt x="1285776" y="3253089"/>
                </a:cubicBezTo>
                <a:cubicBezTo>
                  <a:pt x="1307268" y="3289726"/>
                  <a:pt x="1312326" y="3331416"/>
                  <a:pt x="1300947" y="3373106"/>
                </a:cubicBezTo>
                <a:lnTo>
                  <a:pt x="1043033" y="4324398"/>
                </a:lnTo>
                <a:cubicBezTo>
                  <a:pt x="1016483" y="4421675"/>
                  <a:pt x="1074640" y="4522742"/>
                  <a:pt x="1171990" y="4548009"/>
                </a:cubicBezTo>
                <a:cubicBezTo>
                  <a:pt x="1257961" y="4570749"/>
                  <a:pt x="1347725" y="4529059"/>
                  <a:pt x="1385654" y="4448205"/>
                </a:cubicBezTo>
                <a:lnTo>
                  <a:pt x="1385654" y="4446942"/>
                </a:lnTo>
                <a:lnTo>
                  <a:pt x="1725746" y="3178553"/>
                </a:lnTo>
                <a:lnTo>
                  <a:pt x="2545002" y="1263"/>
                </a:lnTo>
                <a:cubicBezTo>
                  <a:pt x="2536151" y="0"/>
                  <a:pt x="2527302" y="0"/>
                  <a:pt x="2518452" y="0"/>
                </a:cubicBezTo>
                <a:close/>
              </a:path>
            </a:pathLst>
          </a:custGeom>
          <a:solidFill>
            <a:schemeClr val="accent1"/>
          </a:solidFill>
          <a:ln w="1263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540424-0956-92D0-6291-0AB5D4C3B5E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148812" y="5151817"/>
            <a:ext cx="3168127" cy="57445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0">
                <a:latin typeface="Cambria"/>
                <a:ea typeface="Cambria"/>
              </a:rPr>
              <a:t>specialize in cybersecurity</a:t>
            </a:r>
            <a:endParaRPr lang="en-US" sz="2000"/>
          </a:p>
        </p:txBody>
      </p:sp>
      <p:pic>
        <p:nvPicPr>
          <p:cNvPr id="4" name="Picture 3" descr="A person in a suit&#10;&#10;Description automatically generated">
            <a:extLst>
              <a:ext uri="{FF2B5EF4-FFF2-40B4-BE49-F238E27FC236}">
                <a16:creationId xmlns:a16="http://schemas.microsoft.com/office/drawing/2014/main" id="{D2FE4953-04D7-1A00-352F-977647D3EE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14" y="86549"/>
            <a:ext cx="1822122" cy="2336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5458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3B1377-B4C4-F710-F1F2-D5E5D58B89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>
            <a:extLst>
              <a:ext uri="{FF2B5EF4-FFF2-40B4-BE49-F238E27FC236}">
                <a16:creationId xmlns:a16="http://schemas.microsoft.com/office/drawing/2014/main" id="{0DDACA25-5CDB-F23F-D7A6-5A22D117B1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33401" y="88708"/>
            <a:ext cx="5506064" cy="802640"/>
          </a:xfrm>
        </p:spPr>
        <p:txBody>
          <a:bodyPr>
            <a:normAutofit/>
          </a:bodyPr>
          <a:lstStyle/>
          <a:p>
            <a:r>
              <a:rPr lang="en-US" b="1">
                <a:cs typeface="Times New Roman"/>
              </a:rPr>
              <a:t>Model Implementation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77EEA46-ADBC-33FB-D98F-E378A29A2A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258183" y="-22479"/>
            <a:ext cx="2562565" cy="6884359"/>
          </a:xfrm>
          <a:custGeom>
            <a:avLst/>
            <a:gdLst>
              <a:gd name="connsiteX0" fmla="*/ 2535833 w 2562565"/>
              <a:gd name="connsiteY0" fmla="*/ 0 h 6884359"/>
              <a:gd name="connsiteX1" fmla="*/ 2106829 w 2562565"/>
              <a:gd name="connsiteY1" fmla="*/ 1564627 h 6884359"/>
              <a:gd name="connsiteX2" fmla="*/ 1764389 w 2562565"/>
              <a:gd name="connsiteY2" fmla="*/ 2840498 h 6884359"/>
              <a:gd name="connsiteX3" fmla="*/ 1579803 w 2562565"/>
              <a:gd name="connsiteY3" fmla="*/ 2925726 h 6884359"/>
              <a:gd name="connsiteX4" fmla="*/ 1467779 w 2562565"/>
              <a:gd name="connsiteY4" fmla="*/ 2731101 h 6884359"/>
              <a:gd name="connsiteX5" fmla="*/ 1727472 w 2562565"/>
              <a:gd name="connsiteY5" fmla="*/ 1773244 h 6884359"/>
              <a:gd name="connsiteX6" fmla="*/ 1709650 w 2562565"/>
              <a:gd name="connsiteY6" fmla="*/ 1633318 h 6884359"/>
              <a:gd name="connsiteX7" fmla="*/ 1597625 w 2562565"/>
              <a:gd name="connsiteY7" fmla="*/ 1546818 h 6884359"/>
              <a:gd name="connsiteX8" fmla="*/ 1372303 w 2562565"/>
              <a:gd name="connsiteY8" fmla="*/ 1676568 h 6884359"/>
              <a:gd name="connsiteX9" fmla="*/ 977670 w 2562565"/>
              <a:gd name="connsiteY9" fmla="*/ 3131798 h 6884359"/>
              <a:gd name="connsiteX10" fmla="*/ 5092 w 2562565"/>
              <a:gd name="connsiteY10" fmla="*/ 6867823 h 6884359"/>
              <a:gd name="connsiteX11" fmla="*/ 0 w 2562565"/>
              <a:gd name="connsiteY11" fmla="*/ 6884360 h 6884359"/>
              <a:gd name="connsiteX12" fmla="*/ 26733 w 2562565"/>
              <a:gd name="connsiteY12" fmla="*/ 6884360 h 6884359"/>
              <a:gd name="connsiteX13" fmla="*/ 1003131 w 2562565"/>
              <a:gd name="connsiteY13" fmla="*/ 3139431 h 6884359"/>
              <a:gd name="connsiteX14" fmla="*/ 1397763 w 2562565"/>
              <a:gd name="connsiteY14" fmla="*/ 1684200 h 6884359"/>
              <a:gd name="connsiteX15" fmla="*/ 1592533 w 2562565"/>
              <a:gd name="connsiteY15" fmla="*/ 1572259 h 6884359"/>
              <a:gd name="connsiteX16" fmla="*/ 1688009 w 2562565"/>
              <a:gd name="connsiteY16" fmla="*/ 1646039 h 6884359"/>
              <a:gd name="connsiteX17" fmla="*/ 1703285 w 2562565"/>
              <a:gd name="connsiteY17" fmla="*/ 1766884 h 6884359"/>
              <a:gd name="connsiteX18" fmla="*/ 1443591 w 2562565"/>
              <a:gd name="connsiteY18" fmla="*/ 2724741 h 6884359"/>
              <a:gd name="connsiteX19" fmla="*/ 1573438 w 2562565"/>
              <a:gd name="connsiteY19" fmla="*/ 2949894 h 6884359"/>
              <a:gd name="connsiteX20" fmla="*/ 1788577 w 2562565"/>
              <a:gd name="connsiteY20" fmla="*/ 2849402 h 6884359"/>
              <a:gd name="connsiteX21" fmla="*/ 1788577 w 2562565"/>
              <a:gd name="connsiteY21" fmla="*/ 2848130 h 6884359"/>
              <a:gd name="connsiteX22" fmla="*/ 2131016 w 2562565"/>
              <a:gd name="connsiteY22" fmla="*/ 1570987 h 6884359"/>
              <a:gd name="connsiteX23" fmla="*/ 2562566 w 2562565"/>
              <a:gd name="connsiteY23" fmla="*/ 1272 h 6884359"/>
              <a:gd name="connsiteX24" fmla="*/ 2535833 w 2562565"/>
              <a:gd name="connsiteY24" fmla="*/ 0 h 6884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562565" h="6884359">
                <a:moveTo>
                  <a:pt x="2535833" y="0"/>
                </a:moveTo>
                <a:lnTo>
                  <a:pt x="2106829" y="1564627"/>
                </a:lnTo>
                <a:lnTo>
                  <a:pt x="1764389" y="2840498"/>
                </a:lnTo>
                <a:cubicBezTo>
                  <a:pt x="1731291" y="2910461"/>
                  <a:pt x="1653638" y="2946078"/>
                  <a:pt x="1579803" y="2925726"/>
                </a:cubicBezTo>
                <a:cubicBezTo>
                  <a:pt x="1495785" y="2902829"/>
                  <a:pt x="1444864" y="2815057"/>
                  <a:pt x="1467779" y="2731101"/>
                </a:cubicBezTo>
                <a:lnTo>
                  <a:pt x="1727472" y="1773244"/>
                </a:lnTo>
                <a:cubicBezTo>
                  <a:pt x="1740202" y="1726178"/>
                  <a:pt x="1733837" y="1676568"/>
                  <a:pt x="1709650" y="1633318"/>
                </a:cubicBezTo>
                <a:cubicBezTo>
                  <a:pt x="1685463" y="1590068"/>
                  <a:pt x="1646000" y="1559539"/>
                  <a:pt x="1597625" y="1546818"/>
                </a:cubicBezTo>
                <a:cubicBezTo>
                  <a:pt x="1499604" y="1520105"/>
                  <a:pt x="1397763" y="1578620"/>
                  <a:pt x="1372303" y="1676568"/>
                </a:cubicBezTo>
                <a:lnTo>
                  <a:pt x="977670" y="3131798"/>
                </a:lnTo>
                <a:lnTo>
                  <a:pt x="5092" y="6867823"/>
                </a:lnTo>
                <a:cubicBezTo>
                  <a:pt x="5092" y="6867823"/>
                  <a:pt x="1273" y="6880544"/>
                  <a:pt x="0" y="6884360"/>
                </a:cubicBezTo>
                <a:lnTo>
                  <a:pt x="26733" y="6884360"/>
                </a:lnTo>
                <a:lnTo>
                  <a:pt x="1003131" y="3139431"/>
                </a:lnTo>
                <a:lnTo>
                  <a:pt x="1397763" y="1684200"/>
                </a:lnTo>
                <a:cubicBezTo>
                  <a:pt x="1420677" y="1600245"/>
                  <a:pt x="1508515" y="1549363"/>
                  <a:pt x="1592533" y="1572259"/>
                </a:cubicBezTo>
                <a:cubicBezTo>
                  <a:pt x="1633270" y="1583708"/>
                  <a:pt x="1667641" y="1609149"/>
                  <a:pt x="1688009" y="1646039"/>
                </a:cubicBezTo>
                <a:cubicBezTo>
                  <a:pt x="1709650" y="1682928"/>
                  <a:pt x="1714742" y="1724906"/>
                  <a:pt x="1703285" y="1766884"/>
                </a:cubicBezTo>
                <a:lnTo>
                  <a:pt x="1443591" y="2724741"/>
                </a:lnTo>
                <a:cubicBezTo>
                  <a:pt x="1416858" y="2822689"/>
                  <a:pt x="1475417" y="2924453"/>
                  <a:pt x="1573438" y="2949894"/>
                </a:cubicBezTo>
                <a:cubicBezTo>
                  <a:pt x="1660003" y="2972792"/>
                  <a:pt x="1750386" y="2930814"/>
                  <a:pt x="1788577" y="2849402"/>
                </a:cubicBezTo>
                <a:lnTo>
                  <a:pt x="1788577" y="2848130"/>
                </a:lnTo>
                <a:lnTo>
                  <a:pt x="2131016" y="1570987"/>
                </a:lnTo>
                <a:lnTo>
                  <a:pt x="2562566" y="1272"/>
                </a:lnTo>
                <a:cubicBezTo>
                  <a:pt x="2553655" y="0"/>
                  <a:pt x="2544744" y="0"/>
                  <a:pt x="2535833" y="0"/>
                </a:cubicBez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61C8D-1A52-4ADD-4132-AB0B238B17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68546" y="6290774"/>
            <a:ext cx="617912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18</a:t>
            </a:fld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D19E17A-4FA3-D7B4-1839-9501D1269A59}"/>
              </a:ext>
            </a:extLst>
          </p:cNvPr>
          <p:cNvGrpSpPr/>
          <p:nvPr/>
        </p:nvGrpSpPr>
        <p:grpSpPr>
          <a:xfrm>
            <a:off x="0" y="6184640"/>
            <a:ext cx="12521471" cy="675048"/>
            <a:chOff x="9978" y="4726959"/>
            <a:chExt cx="9390744" cy="438766"/>
          </a:xfrm>
        </p:grpSpPr>
        <p:pic>
          <p:nvPicPr>
            <p:cNvPr id="8" name="Picture 5">
              <a:extLst>
                <a:ext uri="{FF2B5EF4-FFF2-40B4-BE49-F238E27FC236}">
                  <a16:creationId xmlns:a16="http://schemas.microsoft.com/office/drawing/2014/main" id="{C4E0000F-52EF-5ED8-0CCE-BDDE80FB05A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978" y="4726959"/>
              <a:ext cx="2825730" cy="437746"/>
            </a:xfrm>
            <a:prstGeom prst="rect">
              <a:avLst/>
            </a:prstGeom>
          </p:spPr>
        </p:pic>
        <p:sp>
          <p:nvSpPr>
            <p:cNvPr id="9" name="Date Placeholder 4">
              <a:extLst>
                <a:ext uri="{FF2B5EF4-FFF2-40B4-BE49-F238E27FC236}">
                  <a16:creationId xmlns:a16="http://schemas.microsoft.com/office/drawing/2014/main" id="{387E7943-980B-C65A-7014-CBC78E25EF8B}"/>
                </a:ext>
              </a:extLst>
            </p:cNvPr>
            <p:cNvSpPr txBox="1">
              <a:spLocks/>
            </p:cNvSpPr>
            <p:nvPr/>
          </p:nvSpPr>
          <p:spPr>
            <a:xfrm>
              <a:off x="8105322" y="4813300"/>
              <a:ext cx="1295400" cy="3524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1440" tIns="45720" rIns="91440" bIns="45720" anchor="t"/>
            <a:lstStyle>
              <a:defPPr>
                <a:defRPr lang="en-US"/>
              </a:defPPr>
              <a:lvl1pPr marL="0" algn="l" defTabSz="914400" rtl="0" eaLnBrk="1" latinLnBrk="0" hangingPunct="1">
                <a:spcBef>
                  <a:spcPct val="20000"/>
                </a:spcBef>
                <a:buChar char="•"/>
                <a:defRPr sz="32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har char="–"/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Char char="•"/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Char char="–"/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Char char="»"/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514600" indent="-228600" algn="l" defTabSz="914400" rtl="0" eaLnBrk="0" fontAlgn="base" latinLnBrk="0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6pPr>
              <a:lvl7pPr marL="2971800" indent="-228600" algn="l" defTabSz="914400" rtl="0" eaLnBrk="0" fontAlgn="base" latinLnBrk="0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7pPr>
              <a:lvl8pPr marL="3429000" indent="-228600" algn="l" defTabSz="914400" rtl="0" eaLnBrk="0" fontAlgn="base" latinLnBrk="0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8pPr>
              <a:lvl9pPr marL="3886200" indent="-228600" algn="l" defTabSz="914400" rtl="0" eaLnBrk="0" fontAlgn="base" latinLnBrk="0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tabLst/>
                <a:defRPr/>
              </a:pPr>
              <a:r>
                <a:rPr lang="es-ES" sz="1400" b="1">
                  <a:solidFill>
                    <a:srgbClr val="000000"/>
                  </a:solidFill>
                </a:rPr>
                <a:t>27/05/2025</a:t>
              </a:r>
              <a:endParaRPr lang="en-US" sz="1000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D1BA2764-509E-86B1-78CC-17BE8697710D}"/>
              </a:ext>
            </a:extLst>
          </p:cNvPr>
          <p:cNvSpPr txBox="1"/>
          <p:nvPr/>
        </p:nvSpPr>
        <p:spPr>
          <a:xfrm>
            <a:off x="240885" y="1716199"/>
            <a:ext cx="6931744" cy="452431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3210" indent="-283210">
              <a:buFont typeface="Wingdings"/>
              <a:buChar char="§"/>
            </a:pPr>
            <a:r>
              <a:rPr lang="en-US" b="1">
                <a:latin typeface="Times New Roman"/>
                <a:cs typeface="Times New Roman"/>
              </a:rPr>
              <a:t>Objective</a:t>
            </a:r>
            <a:br>
              <a:rPr lang="en-US">
                <a:latin typeface="Times New Roman"/>
                <a:cs typeface="Times New Roman"/>
              </a:rPr>
            </a:br>
            <a:r>
              <a:rPr lang="en-US">
                <a:latin typeface="Times New Roman"/>
                <a:ea typeface="+mn-lt"/>
                <a:cs typeface="+mn-lt"/>
              </a:rPr>
              <a:t>To </a:t>
            </a:r>
            <a:r>
              <a:rPr lang="en-US" sz="1800">
                <a:latin typeface="Times New Roman"/>
                <a:ea typeface="+mn-lt"/>
                <a:cs typeface="+mn-lt"/>
              </a:rPr>
              <a:t>implement a real-time </a:t>
            </a:r>
            <a:r>
              <a:rPr lang="en-US">
                <a:latin typeface="Times New Roman"/>
                <a:ea typeface="+mn-lt"/>
                <a:cs typeface="+mn-lt"/>
              </a:rPr>
              <a:t>deep learning-based physical </a:t>
            </a:r>
            <a:r>
              <a:rPr lang="en-US" sz="1800">
                <a:latin typeface="Times New Roman"/>
                <a:ea typeface="+mn-lt"/>
                <a:cs typeface="+mn-lt"/>
              </a:rPr>
              <a:t>threat detection system </a:t>
            </a:r>
            <a:r>
              <a:rPr lang="en-US">
                <a:latin typeface="Times New Roman"/>
                <a:ea typeface="+mn-lt"/>
                <a:cs typeface="+mn-lt"/>
              </a:rPr>
              <a:t>capable of identifying violence incidents from video streams on edge devices.</a:t>
            </a:r>
            <a:endParaRPr lang="en-US" kern="100">
              <a:latin typeface="Times New Roman"/>
              <a:cs typeface="Times New Roman"/>
            </a:endParaRPr>
          </a:p>
          <a:p>
            <a:pPr marL="283210" indent="-283210">
              <a:buFont typeface="Wingdings"/>
              <a:buChar char="§"/>
            </a:pPr>
            <a:endParaRPr lang="en-US" b="1">
              <a:latin typeface="Times New Roman"/>
              <a:cs typeface="Times New Roman"/>
            </a:endParaRPr>
          </a:p>
          <a:p>
            <a:pPr marL="283210" indent="-283210">
              <a:buFont typeface="Wingdings"/>
              <a:buChar char="§"/>
            </a:pPr>
            <a:r>
              <a:rPr lang="en-US" b="1">
                <a:latin typeface="Times New Roman"/>
                <a:cs typeface="Times New Roman"/>
              </a:rPr>
              <a:t>Dataset:</a:t>
            </a:r>
            <a:r>
              <a:rPr lang="en-US" b="1" kern="100">
                <a:latin typeface="Times New Roman"/>
                <a:ea typeface="+mn-lt"/>
                <a:cs typeface="Times New Roman"/>
              </a:rPr>
              <a:t> </a:t>
            </a:r>
            <a:r>
              <a:rPr lang="en-US" kern="100">
                <a:latin typeface="Times New Roman"/>
                <a:ea typeface="+mn-lt"/>
                <a:cs typeface="+mn-lt"/>
              </a:rPr>
              <a:t>Real-Life Violence Situations (RLVS) Dataset</a:t>
            </a:r>
          </a:p>
          <a:p>
            <a:pPr marL="283210" indent="-283210">
              <a:buFont typeface="Wingdings"/>
              <a:buChar char="§"/>
            </a:pPr>
            <a:endParaRPr lang="en-US" b="1" kern="100">
              <a:latin typeface="Times New Roman" panose="02020603050405020304" pitchFamily="18" charset="0"/>
              <a:ea typeface="+mn-lt"/>
              <a:cs typeface="Times New Roman" panose="02020603050405020304" pitchFamily="18" charset="0"/>
            </a:endParaRPr>
          </a:p>
          <a:p>
            <a:pPr marL="283210" indent="-283210">
              <a:buFont typeface="Wingdings"/>
              <a:buChar char="§"/>
            </a:pPr>
            <a:r>
              <a:rPr lang="en-US" b="1" kern="100">
                <a:latin typeface="Times New Roman"/>
                <a:ea typeface="+mn-lt"/>
                <a:cs typeface="Times New Roman"/>
              </a:rPr>
              <a:t>Features: </a:t>
            </a:r>
            <a:r>
              <a:rPr lang="en-US" kern="100">
                <a:latin typeface="Times New Roman"/>
                <a:ea typeface="+mn-lt"/>
                <a:cs typeface="+mn-lt"/>
              </a:rPr>
              <a:t>Consists of real-world video clips labeled as </a:t>
            </a:r>
            <a:r>
              <a:rPr lang="en-US" kern="100">
                <a:latin typeface="Times New Roman"/>
                <a:cs typeface="Times New Roman"/>
              </a:rPr>
              <a:t>Violence</a:t>
            </a:r>
            <a:r>
              <a:rPr lang="en-US" kern="100">
                <a:latin typeface="Times New Roman"/>
                <a:ea typeface="+mn-lt"/>
                <a:cs typeface="+mn-lt"/>
              </a:rPr>
              <a:t> or </a:t>
            </a:r>
            <a:r>
              <a:rPr lang="en-US" kern="100" err="1">
                <a:latin typeface="Times New Roman"/>
                <a:cs typeface="Times New Roman"/>
              </a:rPr>
              <a:t>NonViolence</a:t>
            </a:r>
            <a:r>
              <a:rPr lang="en-US" kern="100">
                <a:latin typeface="Times New Roman"/>
                <a:ea typeface="+mn-lt"/>
                <a:cs typeface="+mn-lt"/>
              </a:rPr>
              <a:t>, featuring various indoor and outdoor scenarios, and is used to train models for physical aggression detection in surveillance environments</a:t>
            </a:r>
            <a:r>
              <a:rPr lang="en-US" sz="1800" kern="100">
                <a:latin typeface="Times New Roman"/>
                <a:ea typeface="+mn-lt"/>
                <a:cs typeface="+mn-lt"/>
              </a:rPr>
              <a:t>.</a:t>
            </a:r>
            <a:endParaRPr lang="en-US" kern="100">
              <a:latin typeface="Times New Roman"/>
              <a:ea typeface="+mn-lt"/>
              <a:cs typeface="+mn-lt"/>
            </a:endParaRPr>
          </a:p>
          <a:p>
            <a:pPr marL="283210" indent="-283210">
              <a:buFont typeface="Wingdings"/>
              <a:buChar char="§"/>
            </a:pPr>
            <a:endParaRPr lang="en-US" b="1">
              <a:latin typeface="Times New Roman"/>
              <a:cs typeface="Times New Roman"/>
            </a:endParaRPr>
          </a:p>
          <a:p>
            <a:pPr marL="283210" indent="-283210">
              <a:buFont typeface="Wingdings"/>
              <a:buChar char="§"/>
            </a:pPr>
            <a:r>
              <a:rPr lang="en-US" b="1">
                <a:latin typeface="Times New Roman"/>
                <a:cs typeface="Times New Roman"/>
              </a:rPr>
              <a:t>Models Used: </a:t>
            </a:r>
          </a:p>
          <a:p>
            <a:r>
              <a:rPr lang="en-US" b="1">
                <a:latin typeface="Times New Roman"/>
                <a:cs typeface="Times New Roman"/>
              </a:rPr>
              <a:t>           </a:t>
            </a:r>
            <a:r>
              <a:rPr lang="en-US" b="1">
                <a:latin typeface="Times New Roman"/>
                <a:ea typeface="+mn-lt"/>
                <a:cs typeface="+mn-lt"/>
              </a:rPr>
              <a:t>CNN</a:t>
            </a:r>
            <a:r>
              <a:rPr lang="en-US" b="1">
                <a:latin typeface="Times New Roman"/>
                <a:cs typeface="Times New Roman"/>
              </a:rPr>
              <a:t> – </a:t>
            </a:r>
            <a:r>
              <a:rPr lang="en-US">
                <a:latin typeface="Times New Roman"/>
                <a:ea typeface="+mn-lt"/>
                <a:cs typeface="+mn-lt"/>
              </a:rPr>
              <a:t>Extract spatial features from individual video frames</a:t>
            </a:r>
            <a:r>
              <a:rPr lang="en-US">
                <a:latin typeface="Times New Roman"/>
                <a:cs typeface="Times New Roman"/>
              </a:rPr>
              <a:t>.</a:t>
            </a:r>
          </a:p>
          <a:p>
            <a:r>
              <a:rPr lang="en-US" b="1">
                <a:latin typeface="Times New Roman"/>
                <a:cs typeface="Times New Roman"/>
              </a:rPr>
              <a:t>           </a:t>
            </a:r>
            <a:r>
              <a:rPr lang="en-US" b="1" err="1">
                <a:latin typeface="Times New Roman"/>
                <a:ea typeface="+mn-lt"/>
                <a:cs typeface="+mn-lt"/>
              </a:rPr>
              <a:t>BiLSTM</a:t>
            </a:r>
            <a:r>
              <a:rPr lang="en-US" b="1">
                <a:latin typeface="Times New Roman"/>
                <a:cs typeface="Times New Roman"/>
              </a:rPr>
              <a:t> </a:t>
            </a:r>
            <a:r>
              <a:rPr lang="en-US" b="1">
                <a:latin typeface="Times New Roman"/>
                <a:ea typeface="+mn-lt"/>
                <a:cs typeface="+mn-lt"/>
              </a:rPr>
              <a:t>layer</a:t>
            </a:r>
            <a:r>
              <a:rPr lang="en-US" b="1">
                <a:latin typeface="Times New Roman"/>
                <a:ea typeface="+mn-lt"/>
                <a:cs typeface="Times New Roman"/>
              </a:rPr>
              <a:t>-</a:t>
            </a:r>
            <a:r>
              <a:rPr lang="en-US" b="1">
                <a:latin typeface="Times New Roman"/>
                <a:cs typeface="Times New Roman"/>
              </a:rPr>
              <a:t> </a:t>
            </a:r>
            <a:r>
              <a:rPr lang="en-US">
                <a:latin typeface="Times New Roman"/>
                <a:ea typeface="+mn-lt"/>
                <a:cs typeface="+mn-lt"/>
              </a:rPr>
              <a:t>Capture temporal motion patterns across 16   frames.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8FD77C-5728-29DC-C1DE-4D2A7D4DC1B0}"/>
              </a:ext>
            </a:extLst>
          </p:cNvPr>
          <p:cNvSpPr txBox="1"/>
          <p:nvPr/>
        </p:nvSpPr>
        <p:spPr>
          <a:xfrm>
            <a:off x="154265" y="1114959"/>
            <a:ext cx="7748487" cy="46166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2400" b="1">
                <a:solidFill>
                  <a:schemeClr val="accent6">
                    <a:lumMod val="76000"/>
                  </a:schemeClr>
                </a:solidFill>
                <a:latin typeface="Times New Roman"/>
                <a:cs typeface="Times New Roman"/>
              </a:rPr>
              <a:t>Physical Security Analysis</a:t>
            </a:r>
          </a:p>
        </p:txBody>
      </p:sp>
      <p:pic>
        <p:nvPicPr>
          <p:cNvPr id="14" name="Picture 13" descr="A graph with blue and orange lines&#10;&#10;AI-generated content may be incorrect.">
            <a:extLst>
              <a:ext uri="{FF2B5EF4-FFF2-40B4-BE49-F238E27FC236}">
                <a16:creationId xmlns:a16="http://schemas.microsoft.com/office/drawing/2014/main" id="{8366BCB5-A8CA-F226-8A5A-3B96EE5DB1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3325" y="900113"/>
            <a:ext cx="4305300" cy="3467100"/>
          </a:xfrm>
          <a:prstGeom prst="rect">
            <a:avLst/>
          </a:prstGeom>
          <a:ln>
            <a:noFill/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35192B3-989A-B399-E312-1B7016F95F14}"/>
              </a:ext>
            </a:extLst>
          </p:cNvPr>
          <p:cNvSpPr txBox="1"/>
          <p:nvPr/>
        </p:nvSpPr>
        <p:spPr>
          <a:xfrm>
            <a:off x="4029075" y="6477000"/>
            <a:ext cx="630555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/>
              <a:t>IT21058196 | Gunawardhana K.P.A.T | 24-25J-075</a:t>
            </a:r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9B6C0D5-B36C-AA47-39B1-05EB9BC810EC}"/>
              </a:ext>
            </a:extLst>
          </p:cNvPr>
          <p:cNvSpPr txBox="1"/>
          <p:nvPr/>
        </p:nvSpPr>
        <p:spPr>
          <a:xfrm>
            <a:off x="7912033" y="4762497"/>
            <a:ext cx="3851342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3210" indent="-283210">
              <a:buFont typeface="Wingdings"/>
              <a:buChar char="§"/>
            </a:pPr>
            <a:r>
              <a:rPr lang="en-US" b="1">
                <a:latin typeface="Times New Roman"/>
                <a:cs typeface="Times New Roman"/>
              </a:rPr>
              <a:t>Training Details &amp; Performance:</a:t>
            </a:r>
          </a:p>
          <a:p>
            <a:r>
              <a:rPr lang="en-US">
                <a:latin typeface="Times New Roman"/>
                <a:cs typeface="Times New Roman"/>
              </a:rPr>
              <a:t>      90% training, 10% testing</a:t>
            </a:r>
          </a:p>
          <a:p>
            <a:r>
              <a:rPr lang="en-US">
                <a:latin typeface="Times New Roman"/>
                <a:cs typeface="Times New Roman"/>
              </a:rPr>
              <a:t>      29 epochs, batch size 16</a:t>
            </a:r>
          </a:p>
          <a:p>
            <a:r>
              <a:rPr lang="en-US" b="1">
                <a:latin typeface="Times New Roman"/>
                <a:cs typeface="Times New Roman"/>
              </a:rPr>
              <a:t>      Accuracy:</a:t>
            </a:r>
            <a:r>
              <a:rPr lang="en-US">
                <a:latin typeface="Times New Roman"/>
                <a:cs typeface="Times New Roman"/>
              </a:rPr>
              <a:t> 99.16%</a:t>
            </a:r>
          </a:p>
        </p:txBody>
      </p:sp>
    </p:spTree>
    <p:extLst>
      <p:ext uri="{BB962C8B-B14F-4D97-AF65-F5344CB8AC3E}">
        <p14:creationId xmlns:p14="http://schemas.microsoft.com/office/powerpoint/2010/main" val="11236283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53BEAF-C851-8473-0DD6-CFC796C327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>
            <a:extLst>
              <a:ext uri="{FF2B5EF4-FFF2-40B4-BE49-F238E27FC236}">
                <a16:creationId xmlns:a16="http://schemas.microsoft.com/office/drawing/2014/main" id="{7312EB13-D547-DE15-16D9-08709FDD54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8567" y="460637"/>
            <a:ext cx="6759615" cy="900304"/>
          </a:xfrm>
        </p:spPr>
        <p:txBody>
          <a:bodyPr>
            <a:normAutofit fontScale="90000"/>
          </a:bodyPr>
          <a:lstStyle/>
          <a:p>
            <a:r>
              <a:rPr lang="en-US" sz="2400" b="1">
                <a:latin typeface="Times New Roman"/>
                <a:cs typeface="Times New Roman"/>
              </a:rPr>
              <a:t>Frontend</a:t>
            </a:r>
            <a:br>
              <a:rPr lang="en-US" sz="3600">
                <a:cs typeface="Times New Roman" panose="02020603050405020304" pitchFamily="18" charset="0"/>
              </a:rPr>
            </a:br>
            <a:endParaRPr lang="en-US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A2B5F760-D317-DA39-4138-A3477315081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03477" y="1400537"/>
            <a:ext cx="10619794" cy="4608579"/>
          </a:xfrm>
        </p:spPr>
        <p:txBody>
          <a:bodyPr vert="horz" lIns="0" tIns="45720" rIns="0" bIns="45720" rtlCol="0" anchor="t">
            <a:normAutofit/>
          </a:bodyPr>
          <a:lstStyle/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0F64F17E-DB0F-397F-AD8E-F7C2F6D9B0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258183" y="-22479"/>
            <a:ext cx="2562565" cy="6884359"/>
          </a:xfrm>
          <a:custGeom>
            <a:avLst/>
            <a:gdLst>
              <a:gd name="connsiteX0" fmla="*/ 2535833 w 2562565"/>
              <a:gd name="connsiteY0" fmla="*/ 0 h 6884359"/>
              <a:gd name="connsiteX1" fmla="*/ 2106829 w 2562565"/>
              <a:gd name="connsiteY1" fmla="*/ 1564627 h 6884359"/>
              <a:gd name="connsiteX2" fmla="*/ 1764389 w 2562565"/>
              <a:gd name="connsiteY2" fmla="*/ 2840498 h 6884359"/>
              <a:gd name="connsiteX3" fmla="*/ 1579803 w 2562565"/>
              <a:gd name="connsiteY3" fmla="*/ 2925726 h 6884359"/>
              <a:gd name="connsiteX4" fmla="*/ 1467779 w 2562565"/>
              <a:gd name="connsiteY4" fmla="*/ 2731101 h 6884359"/>
              <a:gd name="connsiteX5" fmla="*/ 1727472 w 2562565"/>
              <a:gd name="connsiteY5" fmla="*/ 1773244 h 6884359"/>
              <a:gd name="connsiteX6" fmla="*/ 1709650 w 2562565"/>
              <a:gd name="connsiteY6" fmla="*/ 1633318 h 6884359"/>
              <a:gd name="connsiteX7" fmla="*/ 1597625 w 2562565"/>
              <a:gd name="connsiteY7" fmla="*/ 1546818 h 6884359"/>
              <a:gd name="connsiteX8" fmla="*/ 1372303 w 2562565"/>
              <a:gd name="connsiteY8" fmla="*/ 1676568 h 6884359"/>
              <a:gd name="connsiteX9" fmla="*/ 977670 w 2562565"/>
              <a:gd name="connsiteY9" fmla="*/ 3131798 h 6884359"/>
              <a:gd name="connsiteX10" fmla="*/ 5092 w 2562565"/>
              <a:gd name="connsiteY10" fmla="*/ 6867823 h 6884359"/>
              <a:gd name="connsiteX11" fmla="*/ 0 w 2562565"/>
              <a:gd name="connsiteY11" fmla="*/ 6884360 h 6884359"/>
              <a:gd name="connsiteX12" fmla="*/ 26733 w 2562565"/>
              <a:gd name="connsiteY12" fmla="*/ 6884360 h 6884359"/>
              <a:gd name="connsiteX13" fmla="*/ 1003131 w 2562565"/>
              <a:gd name="connsiteY13" fmla="*/ 3139431 h 6884359"/>
              <a:gd name="connsiteX14" fmla="*/ 1397763 w 2562565"/>
              <a:gd name="connsiteY14" fmla="*/ 1684200 h 6884359"/>
              <a:gd name="connsiteX15" fmla="*/ 1592533 w 2562565"/>
              <a:gd name="connsiteY15" fmla="*/ 1572259 h 6884359"/>
              <a:gd name="connsiteX16" fmla="*/ 1688009 w 2562565"/>
              <a:gd name="connsiteY16" fmla="*/ 1646039 h 6884359"/>
              <a:gd name="connsiteX17" fmla="*/ 1703285 w 2562565"/>
              <a:gd name="connsiteY17" fmla="*/ 1766884 h 6884359"/>
              <a:gd name="connsiteX18" fmla="*/ 1443591 w 2562565"/>
              <a:gd name="connsiteY18" fmla="*/ 2724741 h 6884359"/>
              <a:gd name="connsiteX19" fmla="*/ 1573438 w 2562565"/>
              <a:gd name="connsiteY19" fmla="*/ 2949894 h 6884359"/>
              <a:gd name="connsiteX20" fmla="*/ 1788577 w 2562565"/>
              <a:gd name="connsiteY20" fmla="*/ 2849402 h 6884359"/>
              <a:gd name="connsiteX21" fmla="*/ 1788577 w 2562565"/>
              <a:gd name="connsiteY21" fmla="*/ 2848130 h 6884359"/>
              <a:gd name="connsiteX22" fmla="*/ 2131016 w 2562565"/>
              <a:gd name="connsiteY22" fmla="*/ 1570987 h 6884359"/>
              <a:gd name="connsiteX23" fmla="*/ 2562566 w 2562565"/>
              <a:gd name="connsiteY23" fmla="*/ 1272 h 6884359"/>
              <a:gd name="connsiteX24" fmla="*/ 2535833 w 2562565"/>
              <a:gd name="connsiteY24" fmla="*/ 0 h 6884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562565" h="6884359">
                <a:moveTo>
                  <a:pt x="2535833" y="0"/>
                </a:moveTo>
                <a:lnTo>
                  <a:pt x="2106829" y="1564627"/>
                </a:lnTo>
                <a:lnTo>
                  <a:pt x="1764389" y="2840498"/>
                </a:lnTo>
                <a:cubicBezTo>
                  <a:pt x="1731291" y="2910461"/>
                  <a:pt x="1653638" y="2946078"/>
                  <a:pt x="1579803" y="2925726"/>
                </a:cubicBezTo>
                <a:cubicBezTo>
                  <a:pt x="1495785" y="2902829"/>
                  <a:pt x="1444864" y="2815057"/>
                  <a:pt x="1467779" y="2731101"/>
                </a:cubicBezTo>
                <a:lnTo>
                  <a:pt x="1727472" y="1773244"/>
                </a:lnTo>
                <a:cubicBezTo>
                  <a:pt x="1740202" y="1726178"/>
                  <a:pt x="1733837" y="1676568"/>
                  <a:pt x="1709650" y="1633318"/>
                </a:cubicBezTo>
                <a:cubicBezTo>
                  <a:pt x="1685463" y="1590068"/>
                  <a:pt x="1646000" y="1559539"/>
                  <a:pt x="1597625" y="1546818"/>
                </a:cubicBezTo>
                <a:cubicBezTo>
                  <a:pt x="1499604" y="1520105"/>
                  <a:pt x="1397763" y="1578620"/>
                  <a:pt x="1372303" y="1676568"/>
                </a:cubicBezTo>
                <a:lnTo>
                  <a:pt x="977670" y="3131798"/>
                </a:lnTo>
                <a:lnTo>
                  <a:pt x="5092" y="6867823"/>
                </a:lnTo>
                <a:cubicBezTo>
                  <a:pt x="5092" y="6867823"/>
                  <a:pt x="1273" y="6880544"/>
                  <a:pt x="0" y="6884360"/>
                </a:cubicBezTo>
                <a:lnTo>
                  <a:pt x="26733" y="6884360"/>
                </a:lnTo>
                <a:lnTo>
                  <a:pt x="1003131" y="3139431"/>
                </a:lnTo>
                <a:lnTo>
                  <a:pt x="1397763" y="1684200"/>
                </a:lnTo>
                <a:cubicBezTo>
                  <a:pt x="1420677" y="1600245"/>
                  <a:pt x="1508515" y="1549363"/>
                  <a:pt x="1592533" y="1572259"/>
                </a:cubicBezTo>
                <a:cubicBezTo>
                  <a:pt x="1633270" y="1583708"/>
                  <a:pt x="1667641" y="1609149"/>
                  <a:pt x="1688009" y="1646039"/>
                </a:cubicBezTo>
                <a:cubicBezTo>
                  <a:pt x="1709650" y="1682928"/>
                  <a:pt x="1714742" y="1724906"/>
                  <a:pt x="1703285" y="1766884"/>
                </a:cubicBezTo>
                <a:lnTo>
                  <a:pt x="1443591" y="2724741"/>
                </a:lnTo>
                <a:cubicBezTo>
                  <a:pt x="1416858" y="2822689"/>
                  <a:pt x="1475417" y="2924453"/>
                  <a:pt x="1573438" y="2949894"/>
                </a:cubicBezTo>
                <a:cubicBezTo>
                  <a:pt x="1660003" y="2972792"/>
                  <a:pt x="1750386" y="2930814"/>
                  <a:pt x="1788577" y="2849402"/>
                </a:cubicBezTo>
                <a:lnTo>
                  <a:pt x="1788577" y="2848130"/>
                </a:lnTo>
                <a:lnTo>
                  <a:pt x="2131016" y="1570987"/>
                </a:lnTo>
                <a:lnTo>
                  <a:pt x="2562566" y="1272"/>
                </a:lnTo>
                <a:cubicBezTo>
                  <a:pt x="2553655" y="0"/>
                  <a:pt x="2544744" y="0"/>
                  <a:pt x="2535833" y="0"/>
                </a:cubicBez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D4498F0F-E4E5-67BC-0583-C3C4EA2D59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7829202" y="5156615"/>
            <a:ext cx="878334" cy="1705001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CAB2E4-C9BD-F39A-6905-F56E741C35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68546" y="6290774"/>
            <a:ext cx="617912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19</a:t>
            </a:fld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4384D10-BC04-324A-16E7-083221155E2A}"/>
              </a:ext>
            </a:extLst>
          </p:cNvPr>
          <p:cNvGrpSpPr/>
          <p:nvPr/>
        </p:nvGrpSpPr>
        <p:grpSpPr>
          <a:xfrm>
            <a:off x="0" y="6184639"/>
            <a:ext cx="12521471" cy="675051"/>
            <a:chOff x="9978" y="4726959"/>
            <a:chExt cx="9390744" cy="438768"/>
          </a:xfrm>
        </p:grpSpPr>
        <p:pic>
          <p:nvPicPr>
            <p:cNvPr id="8" name="Picture 5">
              <a:extLst>
                <a:ext uri="{FF2B5EF4-FFF2-40B4-BE49-F238E27FC236}">
                  <a16:creationId xmlns:a16="http://schemas.microsoft.com/office/drawing/2014/main" id="{F2F212BD-A5AD-BDE6-89F0-D32E3F825B0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978" y="4726959"/>
              <a:ext cx="2825730" cy="437746"/>
            </a:xfrm>
            <a:prstGeom prst="rect">
              <a:avLst/>
            </a:prstGeom>
          </p:spPr>
        </p:pic>
        <p:sp>
          <p:nvSpPr>
            <p:cNvPr id="9" name="Date Placeholder 4">
              <a:extLst>
                <a:ext uri="{FF2B5EF4-FFF2-40B4-BE49-F238E27FC236}">
                  <a16:creationId xmlns:a16="http://schemas.microsoft.com/office/drawing/2014/main" id="{9B73563D-AD9E-50B8-C608-B345291ED411}"/>
                </a:ext>
              </a:extLst>
            </p:cNvPr>
            <p:cNvSpPr txBox="1">
              <a:spLocks/>
            </p:cNvSpPr>
            <p:nvPr/>
          </p:nvSpPr>
          <p:spPr>
            <a:xfrm>
              <a:off x="8105322" y="4813302"/>
              <a:ext cx="1295400" cy="3524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1440" tIns="45720" rIns="91440" bIns="45720" anchor="t"/>
            <a:lstStyle>
              <a:defPPr>
                <a:defRPr lang="en-US"/>
              </a:defPPr>
              <a:lvl1pPr marL="0" algn="l" defTabSz="914400" rtl="0" eaLnBrk="1" latinLnBrk="0" hangingPunct="1">
                <a:spcBef>
                  <a:spcPct val="20000"/>
                </a:spcBef>
                <a:buChar char="•"/>
                <a:defRPr sz="32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har char="–"/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Char char="•"/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Char char="–"/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Char char="»"/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514600" indent="-228600" algn="l" defTabSz="914400" rtl="0" eaLnBrk="0" fontAlgn="base" latinLnBrk="0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6pPr>
              <a:lvl7pPr marL="2971800" indent="-228600" algn="l" defTabSz="914400" rtl="0" eaLnBrk="0" fontAlgn="base" latinLnBrk="0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7pPr>
              <a:lvl8pPr marL="3429000" indent="-228600" algn="l" defTabSz="914400" rtl="0" eaLnBrk="0" fontAlgn="base" latinLnBrk="0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8pPr>
              <a:lvl9pPr marL="3886200" indent="-228600" algn="l" defTabSz="914400" rtl="0" eaLnBrk="0" fontAlgn="base" latinLnBrk="0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tabLst/>
                <a:defRPr/>
              </a:pPr>
              <a:r>
                <a:rPr lang="es-ES" sz="1400" b="1">
                  <a:solidFill>
                    <a:srgbClr val="000000"/>
                  </a:solidFill>
                  <a:latin typeface="Arial"/>
                  <a:cs typeface="Arial"/>
                </a:rPr>
                <a:t>27/05/2025</a:t>
              </a:r>
              <a:endParaRPr lang="en-US">
                <a:ea typeface="+mn-ea"/>
              </a:endParaRP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9E9ACA7D-E189-9A9D-4D28-5B4A94AEECEA}"/>
              </a:ext>
            </a:extLst>
          </p:cNvPr>
          <p:cNvSpPr/>
          <p:nvPr/>
        </p:nvSpPr>
        <p:spPr>
          <a:xfrm>
            <a:off x="4261137" y="6584516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b="1">
                <a:solidFill>
                  <a:schemeClr val="tx1"/>
                </a:solidFill>
              </a:rPr>
              <a:t>IT21058196 </a:t>
            </a:r>
            <a:r>
              <a:rPr lang="en-US" sz="1800" b="1">
                <a:solidFill>
                  <a:schemeClr val="tx1"/>
                </a:solidFill>
              </a:rPr>
              <a:t>| </a:t>
            </a:r>
            <a:r>
              <a:rPr lang="en-US" b="1">
                <a:solidFill>
                  <a:schemeClr val="tx1"/>
                </a:solidFill>
              </a:rPr>
              <a:t>Gunawardhana K.P.A.T</a:t>
            </a:r>
            <a:r>
              <a:rPr lang="en-US" sz="1800" b="1">
                <a:solidFill>
                  <a:schemeClr val="tx1"/>
                </a:solidFill>
              </a:rPr>
              <a:t> | </a:t>
            </a:r>
            <a:r>
              <a:rPr lang="en-US" b="1">
                <a:solidFill>
                  <a:schemeClr val="tx1"/>
                </a:solidFill>
              </a:rPr>
              <a:t>24-25J-075</a:t>
            </a:r>
            <a:endParaRPr lang="en-US"/>
          </a:p>
          <a:p>
            <a:endParaRPr lang="en-US" sz="1800" b="1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63BFEF8-93F1-3F9A-5583-42F161C2BAA9}"/>
              </a:ext>
            </a:extLst>
          </p:cNvPr>
          <p:cNvSpPr txBox="1"/>
          <p:nvPr/>
        </p:nvSpPr>
        <p:spPr>
          <a:xfrm>
            <a:off x="352425" y="993775"/>
            <a:ext cx="4878070" cy="255454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buFont typeface="Arial"/>
              <a:buChar char="•"/>
            </a:pPr>
            <a:r>
              <a:rPr lang="en-US" sz="2000">
                <a:latin typeface="Times New Roman"/>
                <a:ea typeface="+mn-lt"/>
                <a:cs typeface="+mn-lt"/>
              </a:rPr>
              <a:t> Live Video Feed (with Start/Stop buttons)</a:t>
            </a:r>
            <a:endParaRPr lang="en-US">
              <a:latin typeface="Times New Roman"/>
              <a:ea typeface="+mn-lt"/>
              <a:cs typeface="+mn-lt"/>
            </a:endParaRPr>
          </a:p>
          <a:p>
            <a:pPr>
              <a:buFont typeface="Arial"/>
              <a:buChar char="•"/>
            </a:pPr>
            <a:r>
              <a:rPr lang="en-US" sz="2000">
                <a:latin typeface="Times New Roman"/>
                <a:ea typeface="+mn-lt"/>
                <a:cs typeface="+mn-lt"/>
              </a:rPr>
              <a:t> Video Upload &amp; Prediction</a:t>
            </a:r>
            <a:endParaRPr lang="en-US">
              <a:latin typeface="Times New Roman"/>
              <a:cs typeface="Times New Roman"/>
            </a:endParaRPr>
          </a:p>
          <a:p>
            <a:pPr>
              <a:buFont typeface="Arial"/>
              <a:buChar char="•"/>
            </a:pPr>
            <a:r>
              <a:rPr lang="en-US" sz="2000">
                <a:latin typeface="Times New Roman"/>
                <a:ea typeface="+mn-lt"/>
                <a:cs typeface="+mn-lt"/>
              </a:rPr>
              <a:t> Prediction Confidence Timeline (Chart.js)</a:t>
            </a:r>
            <a:endParaRPr lang="en-US">
              <a:latin typeface="Times New Roman"/>
              <a:cs typeface="Times New Roman"/>
            </a:endParaRPr>
          </a:p>
          <a:p>
            <a:pPr>
              <a:buFont typeface="Arial"/>
              <a:buChar char="•"/>
            </a:pPr>
            <a:r>
              <a:rPr lang="en-US" sz="2000">
                <a:latin typeface="Times New Roman"/>
                <a:ea typeface="+mn-lt"/>
                <a:cs typeface="+mn-lt"/>
              </a:rPr>
              <a:t> Popup Alert for Violence Detection</a:t>
            </a:r>
            <a:endParaRPr lang="en-US">
              <a:latin typeface="Times New Roman"/>
              <a:cs typeface="Times New Roman"/>
            </a:endParaRPr>
          </a:p>
          <a:p>
            <a:pPr>
              <a:buFont typeface="Arial"/>
              <a:buChar char="•"/>
            </a:pPr>
            <a:r>
              <a:rPr lang="en-US" sz="2000">
                <a:latin typeface="Times New Roman"/>
                <a:ea typeface="+mn-lt"/>
                <a:cs typeface="+mn-lt"/>
              </a:rPr>
              <a:t> Logs Table with Search Filter</a:t>
            </a:r>
            <a:endParaRPr lang="en-US">
              <a:latin typeface="Times New Roman"/>
              <a:cs typeface="Times New Roman"/>
            </a:endParaRPr>
          </a:p>
          <a:p>
            <a:pPr>
              <a:buFont typeface="Arial"/>
              <a:buChar char="•"/>
            </a:pPr>
            <a:r>
              <a:rPr lang="en-US" sz="2000">
                <a:latin typeface="Times New Roman"/>
                <a:ea typeface="+mn-lt"/>
                <a:cs typeface="+mn-lt"/>
              </a:rPr>
              <a:t> Physical Threat Stats Dashboard</a:t>
            </a:r>
            <a:endParaRPr lang="en-US">
              <a:latin typeface="Times New Roman"/>
              <a:cs typeface="Times New Roman"/>
            </a:endParaRPr>
          </a:p>
          <a:p>
            <a:pPr>
              <a:buFont typeface="Arial"/>
              <a:buChar char="•"/>
            </a:pPr>
            <a:r>
              <a:rPr lang="en-US" sz="2000">
                <a:latin typeface="Times New Roman"/>
                <a:ea typeface="+mn-lt"/>
                <a:cs typeface="+mn-lt"/>
              </a:rPr>
              <a:t> CSV Export for Prediction Logs</a:t>
            </a:r>
            <a:endParaRPr lang="en-US">
              <a:latin typeface="Times New Roman"/>
            </a:endParaRPr>
          </a:p>
          <a:p>
            <a:pPr marL="285750" indent="-285750">
              <a:buFont typeface="Arial"/>
              <a:buChar char="•"/>
            </a:pPr>
            <a:endParaRPr lang="en-US" sz="2000">
              <a:latin typeface="Times New Roman"/>
              <a:cs typeface="Times New Roman"/>
            </a:endParaRPr>
          </a:p>
        </p:txBody>
      </p:sp>
      <p:pic>
        <p:nvPicPr>
          <p:cNvPr id="3" name="Picture 2" descr="A screenshot of a video monitoring&#10;&#10;AI-generated content may be incorrect.">
            <a:extLst>
              <a:ext uri="{FF2B5EF4-FFF2-40B4-BE49-F238E27FC236}">
                <a16:creationId xmlns:a16="http://schemas.microsoft.com/office/drawing/2014/main" id="{CC3363C3-A65C-672A-FB74-565F455AE6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36082" y="914400"/>
            <a:ext cx="7006161" cy="40290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6917538-3BF6-E519-DFD1-353CC6323FE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01685" y="3311770"/>
            <a:ext cx="3639708" cy="2979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4145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A88151-8F83-3E2D-2574-15BEFB4B01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lide Number Placeholder 95">
            <a:extLst>
              <a:ext uri="{FF2B5EF4-FFF2-40B4-BE49-F238E27FC236}">
                <a16:creationId xmlns:a16="http://schemas.microsoft.com/office/drawing/2014/main" id="{DA7DF5DD-B923-24B9-A807-26AF34E2EB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68546" y="6290774"/>
            <a:ext cx="617912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119" name="Title 118">
            <a:extLst>
              <a:ext uri="{FF2B5EF4-FFF2-40B4-BE49-F238E27FC236}">
                <a16:creationId xmlns:a16="http://schemas.microsoft.com/office/drawing/2014/main" id="{FB7078A2-31EC-B25E-F9E7-58C5340C81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05458" y="155283"/>
            <a:ext cx="6732237" cy="522877"/>
          </a:xfrm>
        </p:spPr>
        <p:txBody>
          <a:bodyPr>
            <a:noAutofit/>
          </a:bodyPr>
          <a:lstStyle/>
          <a:p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Content of the Presentation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89114DA-7279-A3DB-A32A-43BB37C91CE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54649" y="1303381"/>
            <a:ext cx="6521513" cy="5352518"/>
          </a:xfrm>
        </p:spPr>
        <p:txBody>
          <a:bodyPr vert="horz" lIns="0" tIns="45720" rIns="0" bIns="0" rtlCol="0" anchor="b">
            <a:noAutofit/>
          </a:bodyPr>
          <a:lstStyle/>
          <a:p>
            <a:pPr marL="228600" indent="-228600">
              <a:buAutoNum type="arabicPeriod"/>
            </a:pPr>
            <a:r>
              <a:rPr lang="en-US" sz="1200" b="1">
                <a:solidFill>
                  <a:schemeClr val="tx1"/>
                </a:solidFill>
                <a:latin typeface="Times New Roman"/>
                <a:ea typeface="Aptos" panose="020B0004020202020204" pitchFamily="34" charset="0"/>
                <a:cs typeface="Times New Roman"/>
              </a:rPr>
              <a:t>Introduction</a:t>
            </a:r>
            <a:r>
              <a:rPr lang="en-US" sz="1200" b="1">
                <a:solidFill>
                  <a:schemeClr val="tx1"/>
                </a:solidFill>
                <a:effectLst/>
                <a:latin typeface="Times New Roman"/>
                <a:ea typeface="Aptos" panose="020B0004020202020204" pitchFamily="34" charset="0"/>
                <a:cs typeface="Times New Roman"/>
              </a:rPr>
              <a:t> to the overall </a:t>
            </a:r>
            <a:r>
              <a:rPr lang="en-US" sz="1200" b="1">
                <a:solidFill>
                  <a:schemeClr val="tx1"/>
                </a:solidFill>
                <a:latin typeface="Times New Roman"/>
                <a:ea typeface="Aptos" panose="020B0004020202020204" pitchFamily="34" charset="0"/>
                <a:cs typeface="Times New Roman"/>
              </a:rPr>
              <a:t>project</a:t>
            </a:r>
            <a:endParaRPr lang="en-US">
              <a:solidFill>
                <a:schemeClr val="tx1"/>
              </a:solidFill>
              <a:latin typeface="Century Gothic"/>
              <a:ea typeface="Aptos" panose="020B0004020202020204" pitchFamily="34" charset="0"/>
              <a:cs typeface="Times New Roman"/>
            </a:endParaRPr>
          </a:p>
          <a:p>
            <a:pPr marL="228600" indent="-228600">
              <a:buAutoNum type="arabicPeriod"/>
            </a:pPr>
            <a:r>
              <a:rPr lang="en-US" sz="1200" b="1">
                <a:solidFill>
                  <a:schemeClr val="tx1"/>
                </a:solidFill>
                <a:latin typeface="Times New Roman"/>
                <a:ea typeface="Aptos" panose="020B0004020202020204" pitchFamily="34" charset="0"/>
                <a:cs typeface="Times New Roman"/>
              </a:rPr>
              <a:t>Research</a:t>
            </a:r>
            <a:r>
              <a:rPr lang="en-US" sz="1200" b="1">
                <a:solidFill>
                  <a:schemeClr val="tx1"/>
                </a:solidFill>
                <a:latin typeface="Times New Roman"/>
                <a:cs typeface="Times New Roman"/>
              </a:rPr>
              <a:t> Problem</a:t>
            </a:r>
            <a:endParaRPr lang="en-US">
              <a:solidFill>
                <a:schemeClr val="tx1"/>
              </a:solidFill>
              <a:latin typeface="Century Gothic"/>
              <a:cs typeface="Times New Roman"/>
            </a:endParaRPr>
          </a:p>
          <a:p>
            <a:pPr marL="228600" indent="-228600">
              <a:buAutoNum type="arabicPeriod"/>
            </a:pPr>
            <a:r>
              <a:rPr lang="en-US" sz="1200" b="1">
                <a:solidFill>
                  <a:schemeClr val="tx1"/>
                </a:solidFill>
                <a:latin typeface="Times New Roman"/>
                <a:cs typeface="Times New Roman"/>
              </a:rPr>
              <a:t>Research Gap and Innovation</a:t>
            </a:r>
            <a:endParaRPr lang="en-US">
              <a:solidFill>
                <a:schemeClr val="tx1"/>
              </a:solidFill>
              <a:latin typeface="Century Gothic"/>
              <a:cs typeface="Times New Roman"/>
            </a:endParaRPr>
          </a:p>
          <a:p>
            <a:pPr marL="228600" indent="-228600">
              <a:buAutoNum type="arabicPeriod"/>
            </a:pPr>
            <a:r>
              <a:rPr lang="en-US" sz="1200" b="1">
                <a:solidFill>
                  <a:schemeClr val="tx1"/>
                </a:solidFill>
                <a:latin typeface="Times New Roman"/>
                <a:cs typeface="Times New Roman"/>
              </a:rPr>
              <a:t>System Architecture</a:t>
            </a:r>
            <a:endParaRPr lang="en-US" sz="120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marL="228600" indent="-228600">
              <a:buAutoNum type="arabicPeriod"/>
            </a:pPr>
            <a:r>
              <a:rPr lang="en-US" sz="1200" b="1">
                <a:solidFill>
                  <a:schemeClr val="tx1"/>
                </a:solidFill>
                <a:latin typeface="Times New Roman"/>
                <a:cs typeface="Times New Roman"/>
              </a:rPr>
              <a:t>Model Implementation </a:t>
            </a:r>
            <a:endParaRPr lang="en-US" sz="1200">
              <a:solidFill>
                <a:schemeClr val="tx1"/>
              </a:solidFill>
              <a:latin typeface="Times New Roman"/>
              <a:cs typeface="Times New Roman"/>
            </a:endParaRPr>
          </a:p>
          <a:p>
            <a:r>
              <a:rPr lang="en-US" sz="1200" b="1">
                <a:solidFill>
                  <a:schemeClr val="tx1"/>
                </a:solidFill>
                <a:latin typeface="Times New Roman"/>
                <a:cs typeface="Times New Roman"/>
              </a:rPr>
              <a:t>   - Network Traffic Analysis (Gunasekara W.M.M.)</a:t>
            </a:r>
          </a:p>
          <a:p>
            <a:r>
              <a:rPr lang="en-US" sz="1200" b="1">
                <a:solidFill>
                  <a:schemeClr val="tx1"/>
                </a:solidFill>
                <a:latin typeface="Times New Roman"/>
                <a:cs typeface="Times New Roman"/>
              </a:rPr>
              <a:t>   -Human Behavior Analysis (Senevirathna D.H.)</a:t>
            </a:r>
          </a:p>
          <a:p>
            <a:r>
              <a:rPr lang="en-US" sz="1200" b="1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   -Endpoint Data Analysis (Ashra M.F.F.)</a:t>
            </a:r>
            <a:endParaRPr lang="en-US" sz="1200" b="1">
              <a:solidFill>
                <a:schemeClr val="tx1"/>
              </a:solidFill>
              <a:latin typeface="Times New Roman"/>
              <a:cs typeface="Times New Roman"/>
            </a:endParaRPr>
          </a:p>
          <a:p>
            <a:r>
              <a:rPr lang="en-US" sz="1200" b="1">
                <a:solidFill>
                  <a:schemeClr val="tx1"/>
                </a:solidFill>
                <a:latin typeface="Times New Roman"/>
                <a:cs typeface="Times New Roman"/>
              </a:rPr>
              <a:t>   -Physical Security Analysis (Gunawardhana K.P.A.T)</a:t>
            </a:r>
          </a:p>
          <a:p>
            <a:r>
              <a:rPr lang="en-US" sz="1200" b="1">
                <a:solidFill>
                  <a:srgbClr val="FFC000"/>
                </a:solidFill>
                <a:latin typeface="Times New Roman"/>
                <a:cs typeface="Times New Roman"/>
              </a:rPr>
              <a:t>6.</a:t>
            </a:r>
            <a:r>
              <a:rPr lang="en-US" sz="1200" b="1">
                <a:solidFill>
                  <a:schemeClr val="tx1"/>
                </a:solidFill>
                <a:latin typeface="Times New Roman"/>
                <a:cs typeface="Times New Roman"/>
              </a:rPr>
              <a:t>   Unified System Integration</a:t>
            </a:r>
            <a:endParaRPr lang="en-US">
              <a:solidFill>
                <a:schemeClr val="tx1"/>
              </a:solidFill>
            </a:endParaRPr>
          </a:p>
          <a:p>
            <a:r>
              <a:rPr lang="en-US" sz="1200" b="1">
                <a:solidFill>
                  <a:srgbClr val="FFC000"/>
                </a:solidFill>
                <a:latin typeface="Times New Roman"/>
                <a:cs typeface="Times New Roman"/>
              </a:rPr>
              <a:t>7.   </a:t>
            </a:r>
            <a:r>
              <a:rPr lang="en-US" sz="1200" b="1">
                <a:solidFill>
                  <a:schemeClr val="tx1"/>
                </a:solidFill>
                <a:latin typeface="Times New Roman"/>
                <a:cs typeface="Times New Roman"/>
              </a:rPr>
              <a:t>Tools and Technologies</a:t>
            </a:r>
          </a:p>
          <a:p>
            <a:r>
              <a:rPr lang="en-US" sz="1200" b="1">
                <a:solidFill>
                  <a:srgbClr val="FFC000"/>
                </a:solidFill>
                <a:latin typeface="Times New Roman"/>
                <a:cs typeface="Times New Roman"/>
              </a:rPr>
              <a:t>8.   </a:t>
            </a:r>
            <a:r>
              <a:rPr lang="en-US" sz="1200" b="1">
                <a:solidFill>
                  <a:schemeClr val="tx1"/>
                </a:solidFill>
                <a:latin typeface="Times New Roman"/>
                <a:cs typeface="Times New Roman"/>
              </a:rPr>
              <a:t>Security best Practices</a:t>
            </a:r>
          </a:p>
          <a:p>
            <a:r>
              <a:rPr lang="en-US" sz="1200" b="1">
                <a:solidFill>
                  <a:srgbClr val="FFC000"/>
                </a:solidFill>
                <a:latin typeface="Times New Roman"/>
                <a:cs typeface="Times New Roman"/>
              </a:rPr>
              <a:t>9.   </a:t>
            </a:r>
            <a:r>
              <a:rPr lang="en-US" sz="1200" b="1">
                <a:solidFill>
                  <a:schemeClr val="tx1"/>
                </a:solidFill>
                <a:latin typeface="Times New Roman"/>
                <a:cs typeface="Times New Roman"/>
              </a:rPr>
              <a:t>Functional Requirements</a:t>
            </a:r>
          </a:p>
          <a:p>
            <a:r>
              <a:rPr lang="en-US" sz="1200" b="1">
                <a:solidFill>
                  <a:srgbClr val="FFC000"/>
                </a:solidFill>
                <a:latin typeface="Times New Roman"/>
                <a:cs typeface="Times New Roman"/>
              </a:rPr>
              <a:t>10. </a:t>
            </a:r>
            <a:r>
              <a:rPr lang="en-US" sz="1200" b="1">
                <a:solidFill>
                  <a:schemeClr val="tx1"/>
                </a:solidFill>
                <a:latin typeface="Times New Roman"/>
                <a:cs typeface="Times New Roman"/>
              </a:rPr>
              <a:t>Non-Functional Requirements</a:t>
            </a:r>
          </a:p>
          <a:p>
            <a:r>
              <a:rPr lang="en-US" sz="1200" b="1">
                <a:solidFill>
                  <a:srgbClr val="FFC000"/>
                </a:solidFill>
                <a:latin typeface="Times New Roman"/>
                <a:cs typeface="Times New Roman"/>
              </a:rPr>
              <a:t>11. </a:t>
            </a:r>
            <a:r>
              <a:rPr lang="en-US" sz="1200" b="1">
                <a:solidFill>
                  <a:schemeClr val="tx1"/>
                </a:solidFill>
                <a:latin typeface="Times New Roman"/>
                <a:cs typeface="Times New Roman"/>
              </a:rPr>
              <a:t>Commercialization</a:t>
            </a:r>
          </a:p>
          <a:p>
            <a:r>
              <a:rPr lang="en-US" sz="1200" b="1">
                <a:solidFill>
                  <a:srgbClr val="FFC000"/>
                </a:solidFill>
                <a:latin typeface="Times New Roman"/>
                <a:cs typeface="Times New Roman"/>
              </a:rPr>
              <a:t>12. </a:t>
            </a:r>
            <a:r>
              <a:rPr lang="en-US" sz="1200" b="1">
                <a:solidFill>
                  <a:schemeClr val="tx1"/>
                </a:solidFill>
                <a:latin typeface="Times New Roman"/>
                <a:cs typeface="Times New Roman"/>
              </a:rPr>
              <a:t>Marketing Channels</a:t>
            </a:r>
          </a:p>
          <a:p>
            <a:r>
              <a:rPr lang="en-US" sz="1200" b="1">
                <a:solidFill>
                  <a:srgbClr val="FFC000"/>
                </a:solidFill>
                <a:latin typeface="Times New Roman"/>
                <a:cs typeface="Times New Roman"/>
              </a:rPr>
              <a:t>13. </a:t>
            </a:r>
            <a:r>
              <a:rPr lang="en-US" sz="1200" b="1">
                <a:solidFill>
                  <a:schemeClr val="tx1"/>
                </a:solidFill>
                <a:latin typeface="Times New Roman"/>
                <a:cs typeface="Times New Roman"/>
              </a:rPr>
              <a:t>Support &amp; Documentation</a:t>
            </a:r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C9A9C589-CC8A-9D50-4D42-25C39B3084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085233" y="2599"/>
            <a:ext cx="2583159" cy="7028521"/>
          </a:xfrm>
          <a:custGeom>
            <a:avLst/>
            <a:gdLst>
              <a:gd name="connsiteX0" fmla="*/ 2535833 w 2562565"/>
              <a:gd name="connsiteY0" fmla="*/ 0 h 6884359"/>
              <a:gd name="connsiteX1" fmla="*/ 2106829 w 2562565"/>
              <a:gd name="connsiteY1" fmla="*/ 1564627 h 6884359"/>
              <a:gd name="connsiteX2" fmla="*/ 1764389 w 2562565"/>
              <a:gd name="connsiteY2" fmla="*/ 2840498 h 6884359"/>
              <a:gd name="connsiteX3" fmla="*/ 1579803 w 2562565"/>
              <a:gd name="connsiteY3" fmla="*/ 2925726 h 6884359"/>
              <a:gd name="connsiteX4" fmla="*/ 1467779 w 2562565"/>
              <a:gd name="connsiteY4" fmla="*/ 2731101 h 6884359"/>
              <a:gd name="connsiteX5" fmla="*/ 1727472 w 2562565"/>
              <a:gd name="connsiteY5" fmla="*/ 1773244 h 6884359"/>
              <a:gd name="connsiteX6" fmla="*/ 1709650 w 2562565"/>
              <a:gd name="connsiteY6" fmla="*/ 1633318 h 6884359"/>
              <a:gd name="connsiteX7" fmla="*/ 1597625 w 2562565"/>
              <a:gd name="connsiteY7" fmla="*/ 1546818 h 6884359"/>
              <a:gd name="connsiteX8" fmla="*/ 1372303 w 2562565"/>
              <a:gd name="connsiteY8" fmla="*/ 1676568 h 6884359"/>
              <a:gd name="connsiteX9" fmla="*/ 977670 w 2562565"/>
              <a:gd name="connsiteY9" fmla="*/ 3131798 h 6884359"/>
              <a:gd name="connsiteX10" fmla="*/ 5092 w 2562565"/>
              <a:gd name="connsiteY10" fmla="*/ 6867823 h 6884359"/>
              <a:gd name="connsiteX11" fmla="*/ 0 w 2562565"/>
              <a:gd name="connsiteY11" fmla="*/ 6884360 h 6884359"/>
              <a:gd name="connsiteX12" fmla="*/ 26733 w 2562565"/>
              <a:gd name="connsiteY12" fmla="*/ 6884360 h 6884359"/>
              <a:gd name="connsiteX13" fmla="*/ 1003131 w 2562565"/>
              <a:gd name="connsiteY13" fmla="*/ 3139431 h 6884359"/>
              <a:gd name="connsiteX14" fmla="*/ 1397763 w 2562565"/>
              <a:gd name="connsiteY14" fmla="*/ 1684200 h 6884359"/>
              <a:gd name="connsiteX15" fmla="*/ 1592533 w 2562565"/>
              <a:gd name="connsiteY15" fmla="*/ 1572259 h 6884359"/>
              <a:gd name="connsiteX16" fmla="*/ 1688009 w 2562565"/>
              <a:gd name="connsiteY16" fmla="*/ 1646039 h 6884359"/>
              <a:gd name="connsiteX17" fmla="*/ 1703285 w 2562565"/>
              <a:gd name="connsiteY17" fmla="*/ 1766884 h 6884359"/>
              <a:gd name="connsiteX18" fmla="*/ 1443591 w 2562565"/>
              <a:gd name="connsiteY18" fmla="*/ 2724741 h 6884359"/>
              <a:gd name="connsiteX19" fmla="*/ 1573438 w 2562565"/>
              <a:gd name="connsiteY19" fmla="*/ 2949894 h 6884359"/>
              <a:gd name="connsiteX20" fmla="*/ 1788577 w 2562565"/>
              <a:gd name="connsiteY20" fmla="*/ 2849402 h 6884359"/>
              <a:gd name="connsiteX21" fmla="*/ 1788577 w 2562565"/>
              <a:gd name="connsiteY21" fmla="*/ 2848130 h 6884359"/>
              <a:gd name="connsiteX22" fmla="*/ 2131016 w 2562565"/>
              <a:gd name="connsiteY22" fmla="*/ 1570987 h 6884359"/>
              <a:gd name="connsiteX23" fmla="*/ 2562566 w 2562565"/>
              <a:gd name="connsiteY23" fmla="*/ 1272 h 6884359"/>
              <a:gd name="connsiteX24" fmla="*/ 2535833 w 2562565"/>
              <a:gd name="connsiteY24" fmla="*/ 0 h 6884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562565" h="6884359">
                <a:moveTo>
                  <a:pt x="2535833" y="0"/>
                </a:moveTo>
                <a:lnTo>
                  <a:pt x="2106829" y="1564627"/>
                </a:lnTo>
                <a:lnTo>
                  <a:pt x="1764389" y="2840498"/>
                </a:lnTo>
                <a:cubicBezTo>
                  <a:pt x="1731291" y="2910461"/>
                  <a:pt x="1653638" y="2946078"/>
                  <a:pt x="1579803" y="2925726"/>
                </a:cubicBezTo>
                <a:cubicBezTo>
                  <a:pt x="1495785" y="2902829"/>
                  <a:pt x="1444864" y="2815057"/>
                  <a:pt x="1467779" y="2731101"/>
                </a:cubicBezTo>
                <a:lnTo>
                  <a:pt x="1727472" y="1773244"/>
                </a:lnTo>
                <a:cubicBezTo>
                  <a:pt x="1740202" y="1726178"/>
                  <a:pt x="1733837" y="1676568"/>
                  <a:pt x="1709650" y="1633318"/>
                </a:cubicBezTo>
                <a:cubicBezTo>
                  <a:pt x="1685463" y="1590068"/>
                  <a:pt x="1646000" y="1559539"/>
                  <a:pt x="1597625" y="1546818"/>
                </a:cubicBezTo>
                <a:cubicBezTo>
                  <a:pt x="1499604" y="1520105"/>
                  <a:pt x="1397763" y="1578620"/>
                  <a:pt x="1372303" y="1676568"/>
                </a:cubicBezTo>
                <a:lnTo>
                  <a:pt x="977670" y="3131798"/>
                </a:lnTo>
                <a:lnTo>
                  <a:pt x="5092" y="6867823"/>
                </a:lnTo>
                <a:cubicBezTo>
                  <a:pt x="5092" y="6867823"/>
                  <a:pt x="1273" y="6880544"/>
                  <a:pt x="0" y="6884360"/>
                </a:cubicBezTo>
                <a:lnTo>
                  <a:pt x="26733" y="6884360"/>
                </a:lnTo>
                <a:lnTo>
                  <a:pt x="1003131" y="3139431"/>
                </a:lnTo>
                <a:lnTo>
                  <a:pt x="1397763" y="1684200"/>
                </a:lnTo>
                <a:cubicBezTo>
                  <a:pt x="1420677" y="1600245"/>
                  <a:pt x="1508515" y="1549363"/>
                  <a:pt x="1592533" y="1572259"/>
                </a:cubicBezTo>
                <a:cubicBezTo>
                  <a:pt x="1633270" y="1583708"/>
                  <a:pt x="1667641" y="1609149"/>
                  <a:pt x="1688009" y="1646039"/>
                </a:cubicBezTo>
                <a:cubicBezTo>
                  <a:pt x="1709650" y="1682928"/>
                  <a:pt x="1714742" y="1724906"/>
                  <a:pt x="1703285" y="1766884"/>
                </a:cubicBezTo>
                <a:lnTo>
                  <a:pt x="1443591" y="2724741"/>
                </a:lnTo>
                <a:cubicBezTo>
                  <a:pt x="1416858" y="2822689"/>
                  <a:pt x="1475417" y="2924453"/>
                  <a:pt x="1573438" y="2949894"/>
                </a:cubicBezTo>
                <a:cubicBezTo>
                  <a:pt x="1660003" y="2972792"/>
                  <a:pt x="1750386" y="2930814"/>
                  <a:pt x="1788577" y="2849402"/>
                </a:cubicBezTo>
                <a:lnTo>
                  <a:pt x="1788577" y="2848130"/>
                </a:lnTo>
                <a:lnTo>
                  <a:pt x="2131016" y="1570987"/>
                </a:lnTo>
                <a:lnTo>
                  <a:pt x="2562566" y="1272"/>
                </a:lnTo>
                <a:cubicBezTo>
                  <a:pt x="2553655" y="0"/>
                  <a:pt x="2544744" y="0"/>
                  <a:pt x="2535833" y="0"/>
                </a:cubicBez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73" name="Graphic 72">
            <a:extLst>
              <a:ext uri="{FF2B5EF4-FFF2-40B4-BE49-F238E27FC236}">
                <a16:creationId xmlns:a16="http://schemas.microsoft.com/office/drawing/2014/main" id="{8A52202B-C4F1-5338-7EE3-E156717E0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7829202" y="5156615"/>
            <a:ext cx="878334" cy="1705001"/>
          </a:xfrm>
          <a:prstGeom prst="rect">
            <a:avLst/>
          </a:prstGeom>
        </p:spPr>
      </p:pic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6C82E3E9-920B-818B-AD60-329AA5875C91}"/>
              </a:ext>
            </a:extLst>
          </p:cNvPr>
          <p:cNvSpPr txBox="1">
            <a:spLocks/>
          </p:cNvSpPr>
          <p:nvPr/>
        </p:nvSpPr>
        <p:spPr>
          <a:xfrm>
            <a:off x="1490983" y="5197904"/>
            <a:ext cx="5885179" cy="533400"/>
          </a:xfrm>
          <a:prstGeom prst="rect">
            <a:avLst/>
          </a:prstGeom>
        </p:spPr>
        <p:txBody>
          <a:bodyPr vert="horz" lIns="0" tIns="45720" rIns="0" bIns="0" rtlCol="0" anchor="b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2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0116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404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6692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4980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4" name="Date Placeholder 4">
            <a:extLst>
              <a:ext uri="{FF2B5EF4-FFF2-40B4-BE49-F238E27FC236}">
                <a16:creationId xmlns:a16="http://schemas.microsoft.com/office/drawing/2014/main" id="{FF4E5D19-EE5F-0D09-BDF5-20E36F5D3DE2}"/>
              </a:ext>
            </a:extLst>
          </p:cNvPr>
          <p:cNvSpPr txBox="1">
            <a:spLocks/>
          </p:cNvSpPr>
          <p:nvPr/>
        </p:nvSpPr>
        <p:spPr>
          <a:xfrm>
            <a:off x="10794205" y="6317477"/>
            <a:ext cx="1727266" cy="542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spcBef>
                <a:spcPct val="20000"/>
              </a:spcBef>
              <a:buChar char="•"/>
              <a:defRPr sz="3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har char="–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har char="–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har char="»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04/12/2024</a:t>
            </a:r>
          </a:p>
        </p:txBody>
      </p:sp>
      <p:pic>
        <p:nvPicPr>
          <p:cNvPr id="37" name="Picture Placeholder 36" descr="A person sitting at a desk with multiple monitors&#10;&#10;AI-generated content may be incorrect.">
            <a:extLst>
              <a:ext uri="{FF2B5EF4-FFF2-40B4-BE49-F238E27FC236}">
                <a16:creationId xmlns:a16="http://schemas.microsoft.com/office/drawing/2014/main" id="{B23012DB-88F9-6D88-A999-3F14E7851B59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4"/>
          <a:srcRect l="33344" t="356" r="25145" b="-593"/>
          <a:stretch/>
        </p:blipFill>
        <p:spPr>
          <a:xfrm flipH="1">
            <a:off x="7126123" y="2260"/>
            <a:ext cx="5061048" cy="6874285"/>
          </a:xfrm>
        </p:spPr>
      </p:pic>
      <p:pic>
        <p:nvPicPr>
          <p:cNvPr id="41" name="Picture 40" descr="A close up of a sign&#10;&#10;AI-generated content may be incorrect.">
            <a:extLst>
              <a:ext uri="{FF2B5EF4-FFF2-40B4-BE49-F238E27FC236}">
                <a16:creationId xmlns:a16="http://schemas.microsoft.com/office/drawing/2014/main" id="{A054789E-AE79-B874-C179-4019892825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0455" y="6169755"/>
            <a:ext cx="3771900" cy="67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9845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A2AE5C-9430-B79B-FF72-E5E2240DAC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>
            <a:extLst>
              <a:ext uri="{FF2B5EF4-FFF2-40B4-BE49-F238E27FC236}">
                <a16:creationId xmlns:a16="http://schemas.microsoft.com/office/drawing/2014/main" id="{057C5ED0-0E55-2122-0F93-1CF20C8E63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8567" y="460637"/>
            <a:ext cx="6759615" cy="900304"/>
          </a:xfrm>
        </p:spPr>
        <p:txBody>
          <a:bodyPr>
            <a:normAutofit fontScale="90000"/>
          </a:bodyPr>
          <a:lstStyle/>
          <a:p>
            <a:r>
              <a:rPr lang="en-US" sz="2400" b="1">
                <a:latin typeface="Times New Roman"/>
                <a:cs typeface="Times New Roman"/>
              </a:rPr>
              <a:t>Frontend</a:t>
            </a:r>
            <a:br>
              <a:rPr lang="en-US" sz="3600">
                <a:cs typeface="Times New Roman" panose="02020603050405020304" pitchFamily="18" charset="0"/>
              </a:rPr>
            </a:br>
            <a:endParaRPr lang="en-US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828D4389-BE70-6B89-82F4-6E35B12A5A4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03477" y="1400537"/>
            <a:ext cx="10619794" cy="4608579"/>
          </a:xfrm>
        </p:spPr>
        <p:txBody>
          <a:bodyPr vert="horz" lIns="0" tIns="45720" rIns="0" bIns="45720" rtlCol="0" anchor="t">
            <a:normAutofit/>
          </a:bodyPr>
          <a:lstStyle/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E3FF704-2C14-21FA-2C96-F1D0D499A1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258183" y="-22479"/>
            <a:ext cx="2562565" cy="6884359"/>
          </a:xfrm>
          <a:custGeom>
            <a:avLst/>
            <a:gdLst>
              <a:gd name="connsiteX0" fmla="*/ 2535833 w 2562565"/>
              <a:gd name="connsiteY0" fmla="*/ 0 h 6884359"/>
              <a:gd name="connsiteX1" fmla="*/ 2106829 w 2562565"/>
              <a:gd name="connsiteY1" fmla="*/ 1564627 h 6884359"/>
              <a:gd name="connsiteX2" fmla="*/ 1764389 w 2562565"/>
              <a:gd name="connsiteY2" fmla="*/ 2840498 h 6884359"/>
              <a:gd name="connsiteX3" fmla="*/ 1579803 w 2562565"/>
              <a:gd name="connsiteY3" fmla="*/ 2925726 h 6884359"/>
              <a:gd name="connsiteX4" fmla="*/ 1467779 w 2562565"/>
              <a:gd name="connsiteY4" fmla="*/ 2731101 h 6884359"/>
              <a:gd name="connsiteX5" fmla="*/ 1727472 w 2562565"/>
              <a:gd name="connsiteY5" fmla="*/ 1773244 h 6884359"/>
              <a:gd name="connsiteX6" fmla="*/ 1709650 w 2562565"/>
              <a:gd name="connsiteY6" fmla="*/ 1633318 h 6884359"/>
              <a:gd name="connsiteX7" fmla="*/ 1597625 w 2562565"/>
              <a:gd name="connsiteY7" fmla="*/ 1546818 h 6884359"/>
              <a:gd name="connsiteX8" fmla="*/ 1372303 w 2562565"/>
              <a:gd name="connsiteY8" fmla="*/ 1676568 h 6884359"/>
              <a:gd name="connsiteX9" fmla="*/ 977670 w 2562565"/>
              <a:gd name="connsiteY9" fmla="*/ 3131798 h 6884359"/>
              <a:gd name="connsiteX10" fmla="*/ 5092 w 2562565"/>
              <a:gd name="connsiteY10" fmla="*/ 6867823 h 6884359"/>
              <a:gd name="connsiteX11" fmla="*/ 0 w 2562565"/>
              <a:gd name="connsiteY11" fmla="*/ 6884360 h 6884359"/>
              <a:gd name="connsiteX12" fmla="*/ 26733 w 2562565"/>
              <a:gd name="connsiteY12" fmla="*/ 6884360 h 6884359"/>
              <a:gd name="connsiteX13" fmla="*/ 1003131 w 2562565"/>
              <a:gd name="connsiteY13" fmla="*/ 3139431 h 6884359"/>
              <a:gd name="connsiteX14" fmla="*/ 1397763 w 2562565"/>
              <a:gd name="connsiteY14" fmla="*/ 1684200 h 6884359"/>
              <a:gd name="connsiteX15" fmla="*/ 1592533 w 2562565"/>
              <a:gd name="connsiteY15" fmla="*/ 1572259 h 6884359"/>
              <a:gd name="connsiteX16" fmla="*/ 1688009 w 2562565"/>
              <a:gd name="connsiteY16" fmla="*/ 1646039 h 6884359"/>
              <a:gd name="connsiteX17" fmla="*/ 1703285 w 2562565"/>
              <a:gd name="connsiteY17" fmla="*/ 1766884 h 6884359"/>
              <a:gd name="connsiteX18" fmla="*/ 1443591 w 2562565"/>
              <a:gd name="connsiteY18" fmla="*/ 2724741 h 6884359"/>
              <a:gd name="connsiteX19" fmla="*/ 1573438 w 2562565"/>
              <a:gd name="connsiteY19" fmla="*/ 2949894 h 6884359"/>
              <a:gd name="connsiteX20" fmla="*/ 1788577 w 2562565"/>
              <a:gd name="connsiteY20" fmla="*/ 2849402 h 6884359"/>
              <a:gd name="connsiteX21" fmla="*/ 1788577 w 2562565"/>
              <a:gd name="connsiteY21" fmla="*/ 2848130 h 6884359"/>
              <a:gd name="connsiteX22" fmla="*/ 2131016 w 2562565"/>
              <a:gd name="connsiteY22" fmla="*/ 1570987 h 6884359"/>
              <a:gd name="connsiteX23" fmla="*/ 2562566 w 2562565"/>
              <a:gd name="connsiteY23" fmla="*/ 1272 h 6884359"/>
              <a:gd name="connsiteX24" fmla="*/ 2535833 w 2562565"/>
              <a:gd name="connsiteY24" fmla="*/ 0 h 6884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562565" h="6884359">
                <a:moveTo>
                  <a:pt x="2535833" y="0"/>
                </a:moveTo>
                <a:lnTo>
                  <a:pt x="2106829" y="1564627"/>
                </a:lnTo>
                <a:lnTo>
                  <a:pt x="1764389" y="2840498"/>
                </a:lnTo>
                <a:cubicBezTo>
                  <a:pt x="1731291" y="2910461"/>
                  <a:pt x="1653638" y="2946078"/>
                  <a:pt x="1579803" y="2925726"/>
                </a:cubicBezTo>
                <a:cubicBezTo>
                  <a:pt x="1495785" y="2902829"/>
                  <a:pt x="1444864" y="2815057"/>
                  <a:pt x="1467779" y="2731101"/>
                </a:cubicBezTo>
                <a:lnTo>
                  <a:pt x="1727472" y="1773244"/>
                </a:lnTo>
                <a:cubicBezTo>
                  <a:pt x="1740202" y="1726178"/>
                  <a:pt x="1733837" y="1676568"/>
                  <a:pt x="1709650" y="1633318"/>
                </a:cubicBezTo>
                <a:cubicBezTo>
                  <a:pt x="1685463" y="1590068"/>
                  <a:pt x="1646000" y="1559539"/>
                  <a:pt x="1597625" y="1546818"/>
                </a:cubicBezTo>
                <a:cubicBezTo>
                  <a:pt x="1499604" y="1520105"/>
                  <a:pt x="1397763" y="1578620"/>
                  <a:pt x="1372303" y="1676568"/>
                </a:cubicBezTo>
                <a:lnTo>
                  <a:pt x="977670" y="3131798"/>
                </a:lnTo>
                <a:lnTo>
                  <a:pt x="5092" y="6867823"/>
                </a:lnTo>
                <a:cubicBezTo>
                  <a:pt x="5092" y="6867823"/>
                  <a:pt x="1273" y="6880544"/>
                  <a:pt x="0" y="6884360"/>
                </a:cubicBezTo>
                <a:lnTo>
                  <a:pt x="26733" y="6884360"/>
                </a:lnTo>
                <a:lnTo>
                  <a:pt x="1003131" y="3139431"/>
                </a:lnTo>
                <a:lnTo>
                  <a:pt x="1397763" y="1684200"/>
                </a:lnTo>
                <a:cubicBezTo>
                  <a:pt x="1420677" y="1600245"/>
                  <a:pt x="1508515" y="1549363"/>
                  <a:pt x="1592533" y="1572259"/>
                </a:cubicBezTo>
                <a:cubicBezTo>
                  <a:pt x="1633270" y="1583708"/>
                  <a:pt x="1667641" y="1609149"/>
                  <a:pt x="1688009" y="1646039"/>
                </a:cubicBezTo>
                <a:cubicBezTo>
                  <a:pt x="1709650" y="1682928"/>
                  <a:pt x="1714742" y="1724906"/>
                  <a:pt x="1703285" y="1766884"/>
                </a:cubicBezTo>
                <a:lnTo>
                  <a:pt x="1443591" y="2724741"/>
                </a:lnTo>
                <a:cubicBezTo>
                  <a:pt x="1416858" y="2822689"/>
                  <a:pt x="1475417" y="2924453"/>
                  <a:pt x="1573438" y="2949894"/>
                </a:cubicBezTo>
                <a:cubicBezTo>
                  <a:pt x="1660003" y="2972792"/>
                  <a:pt x="1750386" y="2930814"/>
                  <a:pt x="1788577" y="2849402"/>
                </a:cubicBezTo>
                <a:lnTo>
                  <a:pt x="1788577" y="2848130"/>
                </a:lnTo>
                <a:lnTo>
                  <a:pt x="2131016" y="1570987"/>
                </a:lnTo>
                <a:lnTo>
                  <a:pt x="2562566" y="1272"/>
                </a:lnTo>
                <a:cubicBezTo>
                  <a:pt x="2553655" y="0"/>
                  <a:pt x="2544744" y="0"/>
                  <a:pt x="2535833" y="0"/>
                </a:cubicBez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C3C24036-C54C-3E2B-90D9-0A47ED46AB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7829202" y="5156615"/>
            <a:ext cx="878334" cy="1705001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9E01AB-1AF9-774B-ECD6-2D8F03A11C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68546" y="6290774"/>
            <a:ext cx="617912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20</a:t>
            </a:fld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9584575-4CE1-0AC0-5DE0-A50120CA4AE2}"/>
              </a:ext>
            </a:extLst>
          </p:cNvPr>
          <p:cNvGrpSpPr/>
          <p:nvPr/>
        </p:nvGrpSpPr>
        <p:grpSpPr>
          <a:xfrm>
            <a:off x="0" y="6184640"/>
            <a:ext cx="12521471" cy="675048"/>
            <a:chOff x="9978" y="4726959"/>
            <a:chExt cx="9390744" cy="438766"/>
          </a:xfrm>
        </p:grpSpPr>
        <p:pic>
          <p:nvPicPr>
            <p:cNvPr id="8" name="Picture 5">
              <a:extLst>
                <a:ext uri="{FF2B5EF4-FFF2-40B4-BE49-F238E27FC236}">
                  <a16:creationId xmlns:a16="http://schemas.microsoft.com/office/drawing/2014/main" id="{8A2962B9-3B94-33D6-F7FC-69A56F1E647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978" y="4726959"/>
              <a:ext cx="2825730" cy="437746"/>
            </a:xfrm>
            <a:prstGeom prst="rect">
              <a:avLst/>
            </a:prstGeom>
          </p:spPr>
        </p:pic>
        <p:sp>
          <p:nvSpPr>
            <p:cNvPr id="9" name="Date Placeholder 4">
              <a:extLst>
                <a:ext uri="{FF2B5EF4-FFF2-40B4-BE49-F238E27FC236}">
                  <a16:creationId xmlns:a16="http://schemas.microsoft.com/office/drawing/2014/main" id="{7E0E1389-08FC-312A-5E0D-03DACACBCDC4}"/>
                </a:ext>
              </a:extLst>
            </p:cNvPr>
            <p:cNvSpPr txBox="1">
              <a:spLocks/>
            </p:cNvSpPr>
            <p:nvPr/>
          </p:nvSpPr>
          <p:spPr>
            <a:xfrm>
              <a:off x="8105322" y="4813300"/>
              <a:ext cx="1295400" cy="3524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1440" tIns="45720" rIns="91440" bIns="45720" anchor="t"/>
            <a:lstStyle>
              <a:defPPr>
                <a:defRPr lang="en-US"/>
              </a:defPPr>
              <a:lvl1pPr marL="0" algn="l" defTabSz="914400" rtl="0" eaLnBrk="1" latinLnBrk="0" hangingPunct="1">
                <a:spcBef>
                  <a:spcPct val="20000"/>
                </a:spcBef>
                <a:buChar char="•"/>
                <a:defRPr sz="32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har char="–"/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Char char="•"/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Char char="–"/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Char char="»"/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514600" indent="-228600" algn="l" defTabSz="914400" rtl="0" eaLnBrk="0" fontAlgn="base" latinLnBrk="0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6pPr>
              <a:lvl7pPr marL="2971800" indent="-228600" algn="l" defTabSz="914400" rtl="0" eaLnBrk="0" fontAlgn="base" latinLnBrk="0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7pPr>
              <a:lvl8pPr marL="3429000" indent="-228600" algn="l" defTabSz="914400" rtl="0" eaLnBrk="0" fontAlgn="base" latinLnBrk="0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8pPr>
              <a:lvl9pPr marL="3886200" indent="-228600" algn="l" defTabSz="914400" rtl="0" eaLnBrk="0" fontAlgn="base" latinLnBrk="0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tabLst/>
                <a:defRPr/>
              </a:pPr>
              <a:r>
                <a:rPr lang="es-ES" sz="1400" b="1">
                  <a:solidFill>
                    <a:srgbClr val="000000"/>
                  </a:solidFill>
                  <a:latin typeface="Arial"/>
                  <a:cs typeface="Arial"/>
                </a:rPr>
                <a:t>27/05/2025</a:t>
              </a:r>
              <a:endParaRPr lang="en-US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37E13FBC-8E58-4353-4492-06F7C1BE9BD1}"/>
              </a:ext>
            </a:extLst>
          </p:cNvPr>
          <p:cNvSpPr/>
          <p:nvPr/>
        </p:nvSpPr>
        <p:spPr>
          <a:xfrm>
            <a:off x="4045984" y="6536351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b="1">
                <a:solidFill>
                  <a:schemeClr val="tx1"/>
                </a:solidFill>
              </a:rPr>
              <a:t>IT21058196 </a:t>
            </a:r>
            <a:r>
              <a:rPr lang="en-US" sz="1800" b="1">
                <a:solidFill>
                  <a:schemeClr val="tx1"/>
                </a:solidFill>
              </a:rPr>
              <a:t>| </a:t>
            </a:r>
            <a:r>
              <a:rPr lang="en-US" b="1">
                <a:solidFill>
                  <a:schemeClr val="tx1"/>
                </a:solidFill>
              </a:rPr>
              <a:t>Gunawardhana K.P.A.T</a:t>
            </a:r>
            <a:r>
              <a:rPr lang="en-US" sz="1800" b="1">
                <a:solidFill>
                  <a:schemeClr val="tx1"/>
                </a:solidFill>
              </a:rPr>
              <a:t> | </a:t>
            </a:r>
            <a:r>
              <a:rPr lang="en-US" b="1">
                <a:solidFill>
                  <a:schemeClr val="tx1"/>
                </a:solidFill>
              </a:rPr>
              <a:t>24-25J-075</a:t>
            </a:r>
            <a:endParaRPr lang="en-US"/>
          </a:p>
          <a:p>
            <a:endParaRPr lang="en-US" sz="1800" b="1">
              <a:solidFill>
                <a:schemeClr val="tx1"/>
              </a:solidFill>
            </a:endParaRP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88D964C-B393-A2D5-5EF0-32A8F24814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9125" y="1042215"/>
            <a:ext cx="8315325" cy="3887744"/>
          </a:xfrm>
          <a:prstGeom prst="rect">
            <a:avLst/>
          </a:prstGeom>
        </p:spPr>
      </p:pic>
      <p:pic>
        <p:nvPicPr>
          <p:cNvPr id="11" name="Picture 1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8E51768-DC91-6AE3-57B1-0115EA768E0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57378" y="628650"/>
            <a:ext cx="4897145" cy="500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0976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35FC08-06B7-3AAD-DD0A-C5AB9739F5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>
            <a:extLst>
              <a:ext uri="{FF2B5EF4-FFF2-40B4-BE49-F238E27FC236}">
                <a16:creationId xmlns:a16="http://schemas.microsoft.com/office/drawing/2014/main" id="{5CD56590-17A0-EF65-00FB-DD2FC8903E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2842" y="251087"/>
            <a:ext cx="7416840" cy="671704"/>
          </a:xfrm>
        </p:spPr>
        <p:txBody>
          <a:bodyPr>
            <a:normAutofit/>
          </a:bodyPr>
          <a:lstStyle/>
          <a:p>
            <a:r>
              <a:rPr lang="en-US" sz="2200" b="1">
                <a:latin typeface="Times New Roman"/>
                <a:ea typeface="+mj-lt"/>
                <a:cs typeface="+mj-lt"/>
              </a:rPr>
              <a:t>Proof of Edge Device Compatibility</a:t>
            </a:r>
            <a:endParaRPr lang="en-US" sz="2200" b="1">
              <a:latin typeface="Times New Roman"/>
              <a:cs typeface="Times New Roman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6F1109FD-9601-9AE5-DD68-E41C2CBF3DC1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03477" y="1400537"/>
            <a:ext cx="10619794" cy="4608579"/>
          </a:xfrm>
        </p:spPr>
        <p:txBody>
          <a:bodyPr vert="horz" lIns="0" tIns="45720" rIns="0" bIns="45720" rtlCol="0" anchor="t">
            <a:norm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DED631C-2BED-CCE9-4BFF-32199C584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258183" y="-22479"/>
            <a:ext cx="2562565" cy="6884359"/>
          </a:xfrm>
          <a:custGeom>
            <a:avLst/>
            <a:gdLst>
              <a:gd name="connsiteX0" fmla="*/ 2535833 w 2562565"/>
              <a:gd name="connsiteY0" fmla="*/ 0 h 6884359"/>
              <a:gd name="connsiteX1" fmla="*/ 2106829 w 2562565"/>
              <a:gd name="connsiteY1" fmla="*/ 1564627 h 6884359"/>
              <a:gd name="connsiteX2" fmla="*/ 1764389 w 2562565"/>
              <a:gd name="connsiteY2" fmla="*/ 2840498 h 6884359"/>
              <a:gd name="connsiteX3" fmla="*/ 1579803 w 2562565"/>
              <a:gd name="connsiteY3" fmla="*/ 2925726 h 6884359"/>
              <a:gd name="connsiteX4" fmla="*/ 1467779 w 2562565"/>
              <a:gd name="connsiteY4" fmla="*/ 2731101 h 6884359"/>
              <a:gd name="connsiteX5" fmla="*/ 1727472 w 2562565"/>
              <a:gd name="connsiteY5" fmla="*/ 1773244 h 6884359"/>
              <a:gd name="connsiteX6" fmla="*/ 1709650 w 2562565"/>
              <a:gd name="connsiteY6" fmla="*/ 1633318 h 6884359"/>
              <a:gd name="connsiteX7" fmla="*/ 1597625 w 2562565"/>
              <a:gd name="connsiteY7" fmla="*/ 1546818 h 6884359"/>
              <a:gd name="connsiteX8" fmla="*/ 1372303 w 2562565"/>
              <a:gd name="connsiteY8" fmla="*/ 1676568 h 6884359"/>
              <a:gd name="connsiteX9" fmla="*/ 977670 w 2562565"/>
              <a:gd name="connsiteY9" fmla="*/ 3131798 h 6884359"/>
              <a:gd name="connsiteX10" fmla="*/ 5092 w 2562565"/>
              <a:gd name="connsiteY10" fmla="*/ 6867823 h 6884359"/>
              <a:gd name="connsiteX11" fmla="*/ 0 w 2562565"/>
              <a:gd name="connsiteY11" fmla="*/ 6884360 h 6884359"/>
              <a:gd name="connsiteX12" fmla="*/ 26733 w 2562565"/>
              <a:gd name="connsiteY12" fmla="*/ 6884360 h 6884359"/>
              <a:gd name="connsiteX13" fmla="*/ 1003131 w 2562565"/>
              <a:gd name="connsiteY13" fmla="*/ 3139431 h 6884359"/>
              <a:gd name="connsiteX14" fmla="*/ 1397763 w 2562565"/>
              <a:gd name="connsiteY14" fmla="*/ 1684200 h 6884359"/>
              <a:gd name="connsiteX15" fmla="*/ 1592533 w 2562565"/>
              <a:gd name="connsiteY15" fmla="*/ 1572259 h 6884359"/>
              <a:gd name="connsiteX16" fmla="*/ 1688009 w 2562565"/>
              <a:gd name="connsiteY16" fmla="*/ 1646039 h 6884359"/>
              <a:gd name="connsiteX17" fmla="*/ 1703285 w 2562565"/>
              <a:gd name="connsiteY17" fmla="*/ 1766884 h 6884359"/>
              <a:gd name="connsiteX18" fmla="*/ 1443591 w 2562565"/>
              <a:gd name="connsiteY18" fmla="*/ 2724741 h 6884359"/>
              <a:gd name="connsiteX19" fmla="*/ 1573438 w 2562565"/>
              <a:gd name="connsiteY19" fmla="*/ 2949894 h 6884359"/>
              <a:gd name="connsiteX20" fmla="*/ 1788577 w 2562565"/>
              <a:gd name="connsiteY20" fmla="*/ 2849402 h 6884359"/>
              <a:gd name="connsiteX21" fmla="*/ 1788577 w 2562565"/>
              <a:gd name="connsiteY21" fmla="*/ 2848130 h 6884359"/>
              <a:gd name="connsiteX22" fmla="*/ 2131016 w 2562565"/>
              <a:gd name="connsiteY22" fmla="*/ 1570987 h 6884359"/>
              <a:gd name="connsiteX23" fmla="*/ 2562566 w 2562565"/>
              <a:gd name="connsiteY23" fmla="*/ 1272 h 6884359"/>
              <a:gd name="connsiteX24" fmla="*/ 2535833 w 2562565"/>
              <a:gd name="connsiteY24" fmla="*/ 0 h 6884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562565" h="6884359">
                <a:moveTo>
                  <a:pt x="2535833" y="0"/>
                </a:moveTo>
                <a:lnTo>
                  <a:pt x="2106829" y="1564627"/>
                </a:lnTo>
                <a:lnTo>
                  <a:pt x="1764389" y="2840498"/>
                </a:lnTo>
                <a:cubicBezTo>
                  <a:pt x="1731291" y="2910461"/>
                  <a:pt x="1653638" y="2946078"/>
                  <a:pt x="1579803" y="2925726"/>
                </a:cubicBezTo>
                <a:cubicBezTo>
                  <a:pt x="1495785" y="2902829"/>
                  <a:pt x="1444864" y="2815057"/>
                  <a:pt x="1467779" y="2731101"/>
                </a:cubicBezTo>
                <a:lnTo>
                  <a:pt x="1727472" y="1773244"/>
                </a:lnTo>
                <a:cubicBezTo>
                  <a:pt x="1740202" y="1726178"/>
                  <a:pt x="1733837" y="1676568"/>
                  <a:pt x="1709650" y="1633318"/>
                </a:cubicBezTo>
                <a:cubicBezTo>
                  <a:pt x="1685463" y="1590068"/>
                  <a:pt x="1646000" y="1559539"/>
                  <a:pt x="1597625" y="1546818"/>
                </a:cubicBezTo>
                <a:cubicBezTo>
                  <a:pt x="1499604" y="1520105"/>
                  <a:pt x="1397763" y="1578620"/>
                  <a:pt x="1372303" y="1676568"/>
                </a:cubicBezTo>
                <a:lnTo>
                  <a:pt x="977670" y="3131798"/>
                </a:lnTo>
                <a:lnTo>
                  <a:pt x="5092" y="6867823"/>
                </a:lnTo>
                <a:cubicBezTo>
                  <a:pt x="5092" y="6867823"/>
                  <a:pt x="1273" y="6880544"/>
                  <a:pt x="0" y="6884360"/>
                </a:cubicBezTo>
                <a:lnTo>
                  <a:pt x="26733" y="6884360"/>
                </a:lnTo>
                <a:lnTo>
                  <a:pt x="1003131" y="3139431"/>
                </a:lnTo>
                <a:lnTo>
                  <a:pt x="1397763" y="1684200"/>
                </a:lnTo>
                <a:cubicBezTo>
                  <a:pt x="1420677" y="1600245"/>
                  <a:pt x="1508515" y="1549363"/>
                  <a:pt x="1592533" y="1572259"/>
                </a:cubicBezTo>
                <a:cubicBezTo>
                  <a:pt x="1633270" y="1583708"/>
                  <a:pt x="1667641" y="1609149"/>
                  <a:pt x="1688009" y="1646039"/>
                </a:cubicBezTo>
                <a:cubicBezTo>
                  <a:pt x="1709650" y="1682928"/>
                  <a:pt x="1714742" y="1724906"/>
                  <a:pt x="1703285" y="1766884"/>
                </a:cubicBezTo>
                <a:lnTo>
                  <a:pt x="1443591" y="2724741"/>
                </a:lnTo>
                <a:cubicBezTo>
                  <a:pt x="1416858" y="2822689"/>
                  <a:pt x="1475417" y="2924453"/>
                  <a:pt x="1573438" y="2949894"/>
                </a:cubicBezTo>
                <a:cubicBezTo>
                  <a:pt x="1660003" y="2972792"/>
                  <a:pt x="1750386" y="2930814"/>
                  <a:pt x="1788577" y="2849402"/>
                </a:cubicBezTo>
                <a:lnTo>
                  <a:pt x="1788577" y="2848130"/>
                </a:lnTo>
                <a:lnTo>
                  <a:pt x="2131016" y="1570987"/>
                </a:lnTo>
                <a:lnTo>
                  <a:pt x="2562566" y="1272"/>
                </a:lnTo>
                <a:cubicBezTo>
                  <a:pt x="2553655" y="0"/>
                  <a:pt x="2544744" y="0"/>
                  <a:pt x="2535833" y="0"/>
                </a:cubicBez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992F3CA8-4381-9DE9-E17A-953DAEF718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7829202" y="5156615"/>
            <a:ext cx="878334" cy="1705001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BB9971-0809-1D7A-83AF-88BC64B8B6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68546" y="6290774"/>
            <a:ext cx="617912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21</a:t>
            </a:fld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E9929D6-943F-C327-D8E7-5DB9BA7F2554}"/>
              </a:ext>
            </a:extLst>
          </p:cNvPr>
          <p:cNvGrpSpPr/>
          <p:nvPr/>
        </p:nvGrpSpPr>
        <p:grpSpPr>
          <a:xfrm>
            <a:off x="0" y="6184640"/>
            <a:ext cx="12521471" cy="675048"/>
            <a:chOff x="9978" y="4726959"/>
            <a:chExt cx="9390744" cy="438766"/>
          </a:xfrm>
        </p:grpSpPr>
        <p:pic>
          <p:nvPicPr>
            <p:cNvPr id="8" name="Picture 5">
              <a:extLst>
                <a:ext uri="{FF2B5EF4-FFF2-40B4-BE49-F238E27FC236}">
                  <a16:creationId xmlns:a16="http://schemas.microsoft.com/office/drawing/2014/main" id="{856E030D-6962-D8F0-BF14-388677A4A92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978" y="4726959"/>
              <a:ext cx="2825730" cy="437746"/>
            </a:xfrm>
            <a:prstGeom prst="rect">
              <a:avLst/>
            </a:prstGeom>
          </p:spPr>
        </p:pic>
        <p:sp>
          <p:nvSpPr>
            <p:cNvPr id="9" name="Date Placeholder 4">
              <a:extLst>
                <a:ext uri="{FF2B5EF4-FFF2-40B4-BE49-F238E27FC236}">
                  <a16:creationId xmlns:a16="http://schemas.microsoft.com/office/drawing/2014/main" id="{8964B0FC-246E-26CE-2B3A-D10811CB52A5}"/>
                </a:ext>
              </a:extLst>
            </p:cNvPr>
            <p:cNvSpPr txBox="1">
              <a:spLocks/>
            </p:cNvSpPr>
            <p:nvPr/>
          </p:nvSpPr>
          <p:spPr>
            <a:xfrm>
              <a:off x="8105322" y="4813300"/>
              <a:ext cx="1295400" cy="3524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1440" tIns="45720" rIns="91440" bIns="45720" anchor="t"/>
            <a:lstStyle>
              <a:defPPr>
                <a:defRPr lang="en-US"/>
              </a:defPPr>
              <a:lvl1pPr marL="0" algn="l" defTabSz="914400" rtl="0" eaLnBrk="1" latinLnBrk="0" hangingPunct="1">
                <a:spcBef>
                  <a:spcPct val="20000"/>
                </a:spcBef>
                <a:buChar char="•"/>
                <a:defRPr sz="32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har char="–"/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Char char="•"/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Char char="–"/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Char char="»"/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514600" indent="-228600" algn="l" defTabSz="914400" rtl="0" eaLnBrk="0" fontAlgn="base" latinLnBrk="0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6pPr>
              <a:lvl7pPr marL="2971800" indent="-228600" algn="l" defTabSz="914400" rtl="0" eaLnBrk="0" fontAlgn="base" latinLnBrk="0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7pPr>
              <a:lvl8pPr marL="3429000" indent="-228600" algn="l" defTabSz="914400" rtl="0" eaLnBrk="0" fontAlgn="base" latinLnBrk="0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8pPr>
              <a:lvl9pPr marL="3886200" indent="-228600" algn="l" defTabSz="914400" rtl="0" eaLnBrk="0" fontAlgn="base" latinLnBrk="0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tabLst/>
                <a:defRPr/>
              </a:pPr>
              <a:r>
                <a:rPr lang="es-ES" sz="1400" b="1">
                  <a:solidFill>
                    <a:srgbClr val="000000"/>
                  </a:solidFill>
                  <a:latin typeface="Arial"/>
                  <a:cs typeface="Arial"/>
                </a:rPr>
                <a:t>27/05/2025</a:t>
              </a:r>
              <a:endParaRPr lang="en-US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939A69D4-08AF-36D6-AB45-9D5A5502F6B9}"/>
              </a:ext>
            </a:extLst>
          </p:cNvPr>
          <p:cNvSpPr/>
          <p:nvPr/>
        </p:nvSpPr>
        <p:spPr>
          <a:xfrm>
            <a:off x="4045984" y="6536351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b="1" dirty="0">
                <a:solidFill>
                  <a:schemeClr val="tx1"/>
                </a:solidFill>
              </a:rPr>
              <a:t>IT21058196 </a:t>
            </a:r>
            <a:r>
              <a:rPr lang="en-US" sz="1800" b="1" dirty="0">
                <a:solidFill>
                  <a:schemeClr val="tx1"/>
                </a:solidFill>
              </a:rPr>
              <a:t>| </a:t>
            </a:r>
            <a:r>
              <a:rPr lang="en-US" b="1" dirty="0">
                <a:solidFill>
                  <a:schemeClr val="tx1"/>
                </a:solidFill>
              </a:rPr>
              <a:t>Gunawardhana K.P.A.T</a:t>
            </a:r>
            <a:r>
              <a:rPr lang="en-US" sz="1800" b="1" dirty="0">
                <a:solidFill>
                  <a:schemeClr val="tx1"/>
                </a:solidFill>
              </a:rPr>
              <a:t> | </a:t>
            </a:r>
            <a:r>
              <a:rPr lang="en-US" b="1" dirty="0">
                <a:solidFill>
                  <a:schemeClr val="tx1"/>
                </a:solidFill>
              </a:rPr>
              <a:t>24-25J-075</a:t>
            </a:r>
            <a:endParaRPr lang="en-US" dirty="0"/>
          </a:p>
          <a:p>
            <a:endParaRPr lang="en-US" sz="1800" b="1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E29558B-9233-654C-B617-65D620501A30}"/>
              </a:ext>
            </a:extLst>
          </p:cNvPr>
          <p:cNvSpPr txBox="1"/>
          <p:nvPr/>
        </p:nvSpPr>
        <p:spPr>
          <a:xfrm>
            <a:off x="411692" y="1247775"/>
            <a:ext cx="7762875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>
                <a:latin typeface="Times New Roman"/>
                <a:cs typeface="Times New Roman"/>
              </a:rPr>
              <a:t>I simulated Raspberry Pi 4 performance by limiting my laptop to a </a:t>
            </a:r>
            <a:r>
              <a:rPr lang="en-US" b="1">
                <a:latin typeface="Times New Roman"/>
                <a:cs typeface="Times New Roman"/>
              </a:rPr>
              <a:t>single CPU core</a:t>
            </a:r>
            <a:r>
              <a:rPr lang="en-US">
                <a:latin typeface="Times New Roman"/>
                <a:cs typeface="Times New Roman"/>
              </a:rPr>
              <a:t> and executing the model using real-time webcam input via the </a:t>
            </a:r>
            <a:r>
              <a:rPr lang="en-US" i="1">
                <a:latin typeface="Times New Roman"/>
                <a:cs typeface="Times New Roman"/>
              </a:rPr>
              <a:t>edge_test.py</a:t>
            </a:r>
            <a:r>
              <a:rPr lang="en-US">
                <a:latin typeface="Times New Roman"/>
                <a:cs typeface="Times New Roman"/>
              </a:rPr>
              <a:t> script.</a:t>
            </a: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760C6C-7B9C-A78A-5954-2EACF84F0366}"/>
              </a:ext>
            </a:extLst>
          </p:cNvPr>
          <p:cNvSpPr txBox="1"/>
          <p:nvPr/>
        </p:nvSpPr>
        <p:spPr>
          <a:xfrm>
            <a:off x="504825" y="2410884"/>
            <a:ext cx="6115050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latin typeface="Times New Roman"/>
                <a:cs typeface="Times New Roman"/>
              </a:rPr>
              <a:t>Results:</a:t>
            </a:r>
          </a:p>
          <a:p>
            <a:pPr marL="228600" indent="-228600">
              <a:buFont typeface=""/>
              <a:buChar char="•"/>
            </a:pPr>
            <a:r>
              <a:rPr lang="en-US" b="1">
                <a:latin typeface="Times New Roman"/>
                <a:cs typeface="Times New Roman"/>
              </a:rPr>
              <a:t>Average Inference Time</a:t>
            </a:r>
            <a:r>
              <a:rPr lang="en-US">
                <a:latin typeface="Times New Roman"/>
                <a:cs typeface="Times New Roman"/>
              </a:rPr>
              <a:t>: ~310–330 ms per 32-frame sequence</a:t>
            </a:r>
          </a:p>
          <a:p>
            <a:pPr marL="228600" indent="-228600">
              <a:buFont typeface=""/>
              <a:buChar char="•"/>
            </a:pPr>
            <a:r>
              <a:rPr lang="en-US" b="1">
                <a:latin typeface="Times New Roman"/>
                <a:cs typeface="Times New Roman"/>
              </a:rPr>
              <a:t>Achieved FPS</a:t>
            </a:r>
            <a:r>
              <a:rPr lang="en-US">
                <a:latin typeface="Times New Roman"/>
                <a:cs typeface="Times New Roman"/>
              </a:rPr>
              <a:t>: ~3.1 FPS (real-time threshold)</a:t>
            </a:r>
          </a:p>
          <a:p>
            <a:pPr marL="228600" indent="-228600">
              <a:buFont typeface=""/>
              <a:buChar char="•"/>
            </a:pPr>
            <a:r>
              <a:rPr lang="en-US" b="1">
                <a:latin typeface="Times New Roman"/>
                <a:cs typeface="Times New Roman"/>
              </a:rPr>
              <a:t>Measured RAM Usage</a:t>
            </a:r>
            <a:r>
              <a:rPr lang="en-US">
                <a:latin typeface="Times New Roman"/>
                <a:cs typeface="Times New Roman"/>
              </a:rPr>
              <a:t>: ~654 MB (confirmed via Task Manager)</a:t>
            </a:r>
          </a:p>
          <a:p>
            <a:pPr marL="228600" indent="-228600">
              <a:buFont typeface=""/>
              <a:buChar char="•"/>
            </a:pPr>
            <a:r>
              <a:rPr lang="en-US" b="1">
                <a:latin typeface="Times New Roman"/>
                <a:cs typeface="Times New Roman"/>
              </a:rPr>
              <a:t>Test Mode</a:t>
            </a:r>
            <a:r>
              <a:rPr lang="en-US">
                <a:latin typeface="Times New Roman"/>
                <a:cs typeface="Times New Roman"/>
              </a:rPr>
              <a:t>: CPU-only (no GPU)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B909AB-D500-D1C6-1D5A-E8E4821C77C9}"/>
              </a:ext>
            </a:extLst>
          </p:cNvPr>
          <p:cNvSpPr txBox="1"/>
          <p:nvPr/>
        </p:nvSpPr>
        <p:spPr>
          <a:xfrm>
            <a:off x="501650" y="4787900"/>
            <a:ext cx="10257366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Times New Roman"/>
                <a:cs typeface="Times New Roman"/>
              </a:rPr>
              <a:t>Our physical threat detection system runs with real-time capability (~3 FPS), uses less than 700MB memory, and does not require a GPU, making it fully deployable on edge devices like </a:t>
            </a:r>
            <a:r>
              <a:rPr lang="en-US" b="1">
                <a:latin typeface="Times New Roman"/>
                <a:cs typeface="Times New Roman"/>
              </a:rPr>
              <a:t>Raspberry Pi 4</a:t>
            </a:r>
            <a:r>
              <a:rPr lang="en-US">
                <a:latin typeface="Times New Roman"/>
                <a:cs typeface="Times New Roman"/>
              </a:rPr>
              <a:t>, </a:t>
            </a:r>
            <a:r>
              <a:rPr lang="en-US" b="1">
                <a:latin typeface="Times New Roman"/>
                <a:cs typeface="Times New Roman"/>
              </a:rPr>
              <a:t>Jetson Nano</a:t>
            </a:r>
            <a:r>
              <a:rPr lang="en-US">
                <a:latin typeface="Times New Roman"/>
                <a:cs typeface="Times New Roman"/>
              </a:rPr>
              <a:t>, or </a:t>
            </a:r>
            <a:r>
              <a:rPr lang="en-US" b="1">
                <a:latin typeface="Times New Roman"/>
                <a:cs typeface="Times New Roman"/>
              </a:rPr>
              <a:t>Coral TPU</a:t>
            </a:r>
            <a:r>
              <a:rPr lang="en-US">
                <a:latin typeface="Times New Roman"/>
                <a:cs typeface="Times New Roman"/>
              </a:rPr>
              <a:t> (with </a:t>
            </a:r>
            <a:r>
              <a:rPr lang="en-US" err="1">
                <a:latin typeface="Times New Roman"/>
                <a:cs typeface="Times New Roman"/>
              </a:rPr>
              <a:t>TFLite</a:t>
            </a:r>
            <a:r>
              <a:rPr lang="en-US">
                <a:latin typeface="Times New Roman"/>
                <a:cs typeface="Times New Roman"/>
              </a:rPr>
              <a:t> conversion).</a:t>
            </a:r>
          </a:p>
        </p:txBody>
      </p:sp>
      <p:pic>
        <p:nvPicPr>
          <p:cNvPr id="11" name="Picture 10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50C473E7-9F13-BDF4-4E09-F883D1CD9B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71175" y="2433279"/>
            <a:ext cx="4055133" cy="1281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714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2FF3C2-D90A-3C7A-DAEB-682B0B958C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9042ADE6-75F1-75AF-F864-21140E5CD8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258183" y="-22479"/>
            <a:ext cx="2562565" cy="6884359"/>
          </a:xfrm>
          <a:custGeom>
            <a:avLst/>
            <a:gdLst>
              <a:gd name="connsiteX0" fmla="*/ 2535833 w 2562565"/>
              <a:gd name="connsiteY0" fmla="*/ 0 h 6884359"/>
              <a:gd name="connsiteX1" fmla="*/ 2106829 w 2562565"/>
              <a:gd name="connsiteY1" fmla="*/ 1564627 h 6884359"/>
              <a:gd name="connsiteX2" fmla="*/ 1764389 w 2562565"/>
              <a:gd name="connsiteY2" fmla="*/ 2840498 h 6884359"/>
              <a:gd name="connsiteX3" fmla="*/ 1579803 w 2562565"/>
              <a:gd name="connsiteY3" fmla="*/ 2925726 h 6884359"/>
              <a:gd name="connsiteX4" fmla="*/ 1467779 w 2562565"/>
              <a:gd name="connsiteY4" fmla="*/ 2731101 h 6884359"/>
              <a:gd name="connsiteX5" fmla="*/ 1727472 w 2562565"/>
              <a:gd name="connsiteY5" fmla="*/ 1773244 h 6884359"/>
              <a:gd name="connsiteX6" fmla="*/ 1709650 w 2562565"/>
              <a:gd name="connsiteY6" fmla="*/ 1633318 h 6884359"/>
              <a:gd name="connsiteX7" fmla="*/ 1597625 w 2562565"/>
              <a:gd name="connsiteY7" fmla="*/ 1546818 h 6884359"/>
              <a:gd name="connsiteX8" fmla="*/ 1372303 w 2562565"/>
              <a:gd name="connsiteY8" fmla="*/ 1676568 h 6884359"/>
              <a:gd name="connsiteX9" fmla="*/ 977670 w 2562565"/>
              <a:gd name="connsiteY9" fmla="*/ 3131798 h 6884359"/>
              <a:gd name="connsiteX10" fmla="*/ 5092 w 2562565"/>
              <a:gd name="connsiteY10" fmla="*/ 6867823 h 6884359"/>
              <a:gd name="connsiteX11" fmla="*/ 0 w 2562565"/>
              <a:gd name="connsiteY11" fmla="*/ 6884360 h 6884359"/>
              <a:gd name="connsiteX12" fmla="*/ 26733 w 2562565"/>
              <a:gd name="connsiteY12" fmla="*/ 6884360 h 6884359"/>
              <a:gd name="connsiteX13" fmla="*/ 1003131 w 2562565"/>
              <a:gd name="connsiteY13" fmla="*/ 3139431 h 6884359"/>
              <a:gd name="connsiteX14" fmla="*/ 1397763 w 2562565"/>
              <a:gd name="connsiteY14" fmla="*/ 1684200 h 6884359"/>
              <a:gd name="connsiteX15" fmla="*/ 1592533 w 2562565"/>
              <a:gd name="connsiteY15" fmla="*/ 1572259 h 6884359"/>
              <a:gd name="connsiteX16" fmla="*/ 1688009 w 2562565"/>
              <a:gd name="connsiteY16" fmla="*/ 1646039 h 6884359"/>
              <a:gd name="connsiteX17" fmla="*/ 1703285 w 2562565"/>
              <a:gd name="connsiteY17" fmla="*/ 1766884 h 6884359"/>
              <a:gd name="connsiteX18" fmla="*/ 1443591 w 2562565"/>
              <a:gd name="connsiteY18" fmla="*/ 2724741 h 6884359"/>
              <a:gd name="connsiteX19" fmla="*/ 1573438 w 2562565"/>
              <a:gd name="connsiteY19" fmla="*/ 2949894 h 6884359"/>
              <a:gd name="connsiteX20" fmla="*/ 1788577 w 2562565"/>
              <a:gd name="connsiteY20" fmla="*/ 2849402 h 6884359"/>
              <a:gd name="connsiteX21" fmla="*/ 1788577 w 2562565"/>
              <a:gd name="connsiteY21" fmla="*/ 2848130 h 6884359"/>
              <a:gd name="connsiteX22" fmla="*/ 2131016 w 2562565"/>
              <a:gd name="connsiteY22" fmla="*/ 1570987 h 6884359"/>
              <a:gd name="connsiteX23" fmla="*/ 2562566 w 2562565"/>
              <a:gd name="connsiteY23" fmla="*/ 1272 h 6884359"/>
              <a:gd name="connsiteX24" fmla="*/ 2535833 w 2562565"/>
              <a:gd name="connsiteY24" fmla="*/ 0 h 6884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562565" h="6884359">
                <a:moveTo>
                  <a:pt x="2535833" y="0"/>
                </a:moveTo>
                <a:lnTo>
                  <a:pt x="2106829" y="1564627"/>
                </a:lnTo>
                <a:lnTo>
                  <a:pt x="1764389" y="2840498"/>
                </a:lnTo>
                <a:cubicBezTo>
                  <a:pt x="1731291" y="2910461"/>
                  <a:pt x="1653638" y="2946078"/>
                  <a:pt x="1579803" y="2925726"/>
                </a:cubicBezTo>
                <a:cubicBezTo>
                  <a:pt x="1495785" y="2902829"/>
                  <a:pt x="1444864" y="2815057"/>
                  <a:pt x="1467779" y="2731101"/>
                </a:cubicBezTo>
                <a:lnTo>
                  <a:pt x="1727472" y="1773244"/>
                </a:lnTo>
                <a:cubicBezTo>
                  <a:pt x="1740202" y="1726178"/>
                  <a:pt x="1733837" y="1676568"/>
                  <a:pt x="1709650" y="1633318"/>
                </a:cubicBezTo>
                <a:cubicBezTo>
                  <a:pt x="1685463" y="1590068"/>
                  <a:pt x="1646000" y="1559539"/>
                  <a:pt x="1597625" y="1546818"/>
                </a:cubicBezTo>
                <a:cubicBezTo>
                  <a:pt x="1499604" y="1520105"/>
                  <a:pt x="1397763" y="1578620"/>
                  <a:pt x="1372303" y="1676568"/>
                </a:cubicBezTo>
                <a:lnTo>
                  <a:pt x="977670" y="3131798"/>
                </a:lnTo>
                <a:lnTo>
                  <a:pt x="5092" y="6867823"/>
                </a:lnTo>
                <a:cubicBezTo>
                  <a:pt x="5092" y="6867823"/>
                  <a:pt x="1273" y="6880544"/>
                  <a:pt x="0" y="6884360"/>
                </a:cubicBezTo>
                <a:lnTo>
                  <a:pt x="26733" y="6884360"/>
                </a:lnTo>
                <a:lnTo>
                  <a:pt x="1003131" y="3139431"/>
                </a:lnTo>
                <a:lnTo>
                  <a:pt x="1397763" y="1684200"/>
                </a:lnTo>
                <a:cubicBezTo>
                  <a:pt x="1420677" y="1600245"/>
                  <a:pt x="1508515" y="1549363"/>
                  <a:pt x="1592533" y="1572259"/>
                </a:cubicBezTo>
                <a:cubicBezTo>
                  <a:pt x="1633270" y="1583708"/>
                  <a:pt x="1667641" y="1609149"/>
                  <a:pt x="1688009" y="1646039"/>
                </a:cubicBezTo>
                <a:cubicBezTo>
                  <a:pt x="1709650" y="1682928"/>
                  <a:pt x="1714742" y="1724906"/>
                  <a:pt x="1703285" y="1766884"/>
                </a:cubicBezTo>
                <a:lnTo>
                  <a:pt x="1443591" y="2724741"/>
                </a:lnTo>
                <a:cubicBezTo>
                  <a:pt x="1416858" y="2822689"/>
                  <a:pt x="1475417" y="2924453"/>
                  <a:pt x="1573438" y="2949894"/>
                </a:cubicBezTo>
                <a:cubicBezTo>
                  <a:pt x="1660003" y="2972792"/>
                  <a:pt x="1750386" y="2930814"/>
                  <a:pt x="1788577" y="2849402"/>
                </a:cubicBezTo>
                <a:lnTo>
                  <a:pt x="1788577" y="2848130"/>
                </a:lnTo>
                <a:lnTo>
                  <a:pt x="2131016" y="1570987"/>
                </a:lnTo>
                <a:lnTo>
                  <a:pt x="2562566" y="1272"/>
                </a:lnTo>
                <a:cubicBezTo>
                  <a:pt x="2553655" y="0"/>
                  <a:pt x="2544744" y="0"/>
                  <a:pt x="2535833" y="0"/>
                </a:cubicBez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EB7BB0B9-CA9E-5D5A-63D4-964589D26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7829202" y="5156615"/>
            <a:ext cx="878334" cy="1705001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325D9D-D6B5-7C39-0176-F103B30742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68546" y="6290774"/>
            <a:ext cx="617912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22</a:t>
            </a:fld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973E926-6C8A-B9FA-7C0E-5BB9A78CA677}"/>
              </a:ext>
            </a:extLst>
          </p:cNvPr>
          <p:cNvGrpSpPr/>
          <p:nvPr/>
        </p:nvGrpSpPr>
        <p:grpSpPr>
          <a:xfrm>
            <a:off x="0" y="6184636"/>
            <a:ext cx="12495813" cy="829036"/>
            <a:chOff x="9978" y="4726959"/>
            <a:chExt cx="9371501" cy="538855"/>
          </a:xfrm>
        </p:grpSpPr>
        <p:pic>
          <p:nvPicPr>
            <p:cNvPr id="8" name="Picture 5">
              <a:extLst>
                <a:ext uri="{FF2B5EF4-FFF2-40B4-BE49-F238E27FC236}">
                  <a16:creationId xmlns:a16="http://schemas.microsoft.com/office/drawing/2014/main" id="{64D442E5-7BE9-3AED-E5A6-5D3ED88C73D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978" y="4726959"/>
              <a:ext cx="2825730" cy="437746"/>
            </a:xfrm>
            <a:prstGeom prst="rect">
              <a:avLst/>
            </a:prstGeom>
          </p:spPr>
        </p:pic>
        <p:sp>
          <p:nvSpPr>
            <p:cNvPr id="9" name="Date Placeholder 4">
              <a:extLst>
                <a:ext uri="{FF2B5EF4-FFF2-40B4-BE49-F238E27FC236}">
                  <a16:creationId xmlns:a16="http://schemas.microsoft.com/office/drawing/2014/main" id="{3BEAD143-70E9-3E64-9364-40644B3261BE}"/>
                </a:ext>
              </a:extLst>
            </p:cNvPr>
            <p:cNvSpPr txBox="1">
              <a:spLocks/>
            </p:cNvSpPr>
            <p:nvPr/>
          </p:nvSpPr>
          <p:spPr>
            <a:xfrm>
              <a:off x="8086079" y="4913389"/>
              <a:ext cx="1295400" cy="3524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1440" tIns="45720" rIns="91440" bIns="45720" anchor="t"/>
            <a:lstStyle>
              <a:defPPr>
                <a:defRPr lang="en-US"/>
              </a:defPPr>
              <a:lvl1pPr marL="0" algn="l" defTabSz="914400" rtl="0" eaLnBrk="1" latinLnBrk="0" hangingPunct="1">
                <a:spcBef>
                  <a:spcPct val="20000"/>
                </a:spcBef>
                <a:buChar char="•"/>
                <a:defRPr sz="32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har char="–"/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Char char="•"/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Char char="–"/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Char char="»"/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514600" indent="-228600" algn="l" defTabSz="914400" rtl="0" eaLnBrk="0" fontAlgn="base" latinLnBrk="0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6pPr>
              <a:lvl7pPr marL="2971800" indent="-228600" algn="l" defTabSz="914400" rtl="0" eaLnBrk="0" fontAlgn="base" latinLnBrk="0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7pPr>
              <a:lvl8pPr marL="3429000" indent="-228600" algn="l" defTabSz="914400" rtl="0" eaLnBrk="0" fontAlgn="base" latinLnBrk="0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8pPr>
              <a:lvl9pPr marL="3886200" indent="-228600" algn="l" defTabSz="914400" rtl="0" eaLnBrk="0" fontAlgn="base" latinLnBrk="0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tabLst/>
                <a:defRPr/>
              </a:pPr>
              <a:r>
                <a:rPr lang="es-ES" sz="1400" b="1">
                  <a:solidFill>
                    <a:srgbClr val="000000"/>
                  </a:solidFill>
                  <a:latin typeface="Arial"/>
                  <a:cs typeface="Arial"/>
                </a:rPr>
                <a:t>27/05/2025</a:t>
              </a:r>
              <a:endParaRPr lang="en-US">
                <a:ea typeface="+mn-ea"/>
              </a:endParaRPr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05CD26E5-53C5-DD7A-A701-25653ABBF5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56296" y="338470"/>
            <a:ext cx="5643807" cy="1057711"/>
          </a:xfrm>
        </p:spPr>
        <p:txBody>
          <a:bodyPr/>
          <a:lstStyle/>
          <a:p>
            <a:r>
              <a:rPr lang="en-US" sz="3200" b="1" i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Unified System Integration</a:t>
            </a:r>
            <a:r>
              <a:rPr lang="en-US" sz="3200" b="0" i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br>
              <a:rPr lang="en-US"/>
            </a:br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A3933C6-9F0B-93BF-DB53-538C7810CCD1}"/>
              </a:ext>
            </a:extLst>
          </p:cNvPr>
          <p:cNvSpPr txBox="1"/>
          <p:nvPr/>
        </p:nvSpPr>
        <p:spPr>
          <a:xfrm>
            <a:off x="665707" y="1022633"/>
            <a:ext cx="6592476" cy="18451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 rtl="0" fontAlgn="base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000" b="0" i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All models connected via Flask routes.</a:t>
            </a:r>
          </a:p>
          <a:p>
            <a:pPr marL="342900" indent="-342900" algn="l" rtl="0" fontAlgn="base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000" b="0" i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Predictions logged to dashboard in real-time.</a:t>
            </a:r>
          </a:p>
          <a:p>
            <a:pPr marL="342900" indent="-342900" algn="l" rtl="0" fontAlgn="base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000" b="0" i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Centralized threat summary view for </a:t>
            </a:r>
            <a:r>
              <a:rPr lang="en-US" sz="2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SOC Analyst.</a:t>
            </a:r>
            <a:endParaRPr lang="en-US" sz="2000" b="0" i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A7ACDA5-5771-DBF7-2DBA-87245E2CBF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20216" y="2941590"/>
            <a:ext cx="7699290" cy="3531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4038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62619F-CF5D-FB22-25F1-8D796C213F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>
            <a:extLst>
              <a:ext uri="{FF2B5EF4-FFF2-40B4-BE49-F238E27FC236}">
                <a16:creationId xmlns:a16="http://schemas.microsoft.com/office/drawing/2014/main" id="{C3E8A415-B5C5-6785-4386-6163CE6700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09894" y="118287"/>
            <a:ext cx="6073210" cy="679623"/>
          </a:xfrm>
        </p:spPr>
        <p:txBody>
          <a:bodyPr>
            <a:normAutofit/>
          </a:bodyPr>
          <a:lstStyle/>
          <a:p>
            <a:r>
              <a:rPr lang="en-US" b="1" kern="100">
                <a:latin typeface="Times New Roman"/>
                <a:ea typeface="+mj-lt"/>
                <a:cs typeface="Times New Roman"/>
              </a:rPr>
              <a:t>Tools and Technologies</a:t>
            </a:r>
            <a:endParaRPr lang="en-US">
              <a:latin typeface="Times New Roman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4626A02D-62A9-FD08-489E-50B533F134C2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11277" y="1359529"/>
            <a:ext cx="7317925" cy="4259928"/>
          </a:xfrm>
        </p:spPr>
        <p:txBody>
          <a:bodyPr vert="horz" lIns="0" tIns="45720" rIns="0" bIns="45720" rtlCol="0" anchor="t">
            <a:normAutofit/>
          </a:bodyPr>
          <a:lstStyle/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9CB8AF7-19E1-FDF7-C307-34C73D8011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258183" y="-22479"/>
            <a:ext cx="2562565" cy="6884359"/>
          </a:xfrm>
          <a:custGeom>
            <a:avLst/>
            <a:gdLst>
              <a:gd name="connsiteX0" fmla="*/ 2535833 w 2562565"/>
              <a:gd name="connsiteY0" fmla="*/ 0 h 6884359"/>
              <a:gd name="connsiteX1" fmla="*/ 2106829 w 2562565"/>
              <a:gd name="connsiteY1" fmla="*/ 1564627 h 6884359"/>
              <a:gd name="connsiteX2" fmla="*/ 1764389 w 2562565"/>
              <a:gd name="connsiteY2" fmla="*/ 2840498 h 6884359"/>
              <a:gd name="connsiteX3" fmla="*/ 1579803 w 2562565"/>
              <a:gd name="connsiteY3" fmla="*/ 2925726 h 6884359"/>
              <a:gd name="connsiteX4" fmla="*/ 1467779 w 2562565"/>
              <a:gd name="connsiteY4" fmla="*/ 2731101 h 6884359"/>
              <a:gd name="connsiteX5" fmla="*/ 1727472 w 2562565"/>
              <a:gd name="connsiteY5" fmla="*/ 1773244 h 6884359"/>
              <a:gd name="connsiteX6" fmla="*/ 1709650 w 2562565"/>
              <a:gd name="connsiteY6" fmla="*/ 1633318 h 6884359"/>
              <a:gd name="connsiteX7" fmla="*/ 1597625 w 2562565"/>
              <a:gd name="connsiteY7" fmla="*/ 1546818 h 6884359"/>
              <a:gd name="connsiteX8" fmla="*/ 1372303 w 2562565"/>
              <a:gd name="connsiteY8" fmla="*/ 1676568 h 6884359"/>
              <a:gd name="connsiteX9" fmla="*/ 977670 w 2562565"/>
              <a:gd name="connsiteY9" fmla="*/ 3131798 h 6884359"/>
              <a:gd name="connsiteX10" fmla="*/ 5092 w 2562565"/>
              <a:gd name="connsiteY10" fmla="*/ 6867823 h 6884359"/>
              <a:gd name="connsiteX11" fmla="*/ 0 w 2562565"/>
              <a:gd name="connsiteY11" fmla="*/ 6884360 h 6884359"/>
              <a:gd name="connsiteX12" fmla="*/ 26733 w 2562565"/>
              <a:gd name="connsiteY12" fmla="*/ 6884360 h 6884359"/>
              <a:gd name="connsiteX13" fmla="*/ 1003131 w 2562565"/>
              <a:gd name="connsiteY13" fmla="*/ 3139431 h 6884359"/>
              <a:gd name="connsiteX14" fmla="*/ 1397763 w 2562565"/>
              <a:gd name="connsiteY14" fmla="*/ 1684200 h 6884359"/>
              <a:gd name="connsiteX15" fmla="*/ 1592533 w 2562565"/>
              <a:gd name="connsiteY15" fmla="*/ 1572259 h 6884359"/>
              <a:gd name="connsiteX16" fmla="*/ 1688009 w 2562565"/>
              <a:gd name="connsiteY16" fmla="*/ 1646039 h 6884359"/>
              <a:gd name="connsiteX17" fmla="*/ 1703285 w 2562565"/>
              <a:gd name="connsiteY17" fmla="*/ 1766884 h 6884359"/>
              <a:gd name="connsiteX18" fmla="*/ 1443591 w 2562565"/>
              <a:gd name="connsiteY18" fmla="*/ 2724741 h 6884359"/>
              <a:gd name="connsiteX19" fmla="*/ 1573438 w 2562565"/>
              <a:gd name="connsiteY19" fmla="*/ 2949894 h 6884359"/>
              <a:gd name="connsiteX20" fmla="*/ 1788577 w 2562565"/>
              <a:gd name="connsiteY20" fmla="*/ 2849402 h 6884359"/>
              <a:gd name="connsiteX21" fmla="*/ 1788577 w 2562565"/>
              <a:gd name="connsiteY21" fmla="*/ 2848130 h 6884359"/>
              <a:gd name="connsiteX22" fmla="*/ 2131016 w 2562565"/>
              <a:gd name="connsiteY22" fmla="*/ 1570987 h 6884359"/>
              <a:gd name="connsiteX23" fmla="*/ 2562566 w 2562565"/>
              <a:gd name="connsiteY23" fmla="*/ 1272 h 6884359"/>
              <a:gd name="connsiteX24" fmla="*/ 2535833 w 2562565"/>
              <a:gd name="connsiteY24" fmla="*/ 0 h 6884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562565" h="6884359">
                <a:moveTo>
                  <a:pt x="2535833" y="0"/>
                </a:moveTo>
                <a:lnTo>
                  <a:pt x="2106829" y="1564627"/>
                </a:lnTo>
                <a:lnTo>
                  <a:pt x="1764389" y="2840498"/>
                </a:lnTo>
                <a:cubicBezTo>
                  <a:pt x="1731291" y="2910461"/>
                  <a:pt x="1653638" y="2946078"/>
                  <a:pt x="1579803" y="2925726"/>
                </a:cubicBezTo>
                <a:cubicBezTo>
                  <a:pt x="1495785" y="2902829"/>
                  <a:pt x="1444864" y="2815057"/>
                  <a:pt x="1467779" y="2731101"/>
                </a:cubicBezTo>
                <a:lnTo>
                  <a:pt x="1727472" y="1773244"/>
                </a:lnTo>
                <a:cubicBezTo>
                  <a:pt x="1740202" y="1726178"/>
                  <a:pt x="1733837" y="1676568"/>
                  <a:pt x="1709650" y="1633318"/>
                </a:cubicBezTo>
                <a:cubicBezTo>
                  <a:pt x="1685463" y="1590068"/>
                  <a:pt x="1646000" y="1559539"/>
                  <a:pt x="1597625" y="1546818"/>
                </a:cubicBezTo>
                <a:cubicBezTo>
                  <a:pt x="1499604" y="1520105"/>
                  <a:pt x="1397763" y="1578620"/>
                  <a:pt x="1372303" y="1676568"/>
                </a:cubicBezTo>
                <a:lnTo>
                  <a:pt x="977670" y="3131798"/>
                </a:lnTo>
                <a:lnTo>
                  <a:pt x="5092" y="6867823"/>
                </a:lnTo>
                <a:cubicBezTo>
                  <a:pt x="5092" y="6867823"/>
                  <a:pt x="1273" y="6880544"/>
                  <a:pt x="0" y="6884360"/>
                </a:cubicBezTo>
                <a:lnTo>
                  <a:pt x="26733" y="6884360"/>
                </a:lnTo>
                <a:lnTo>
                  <a:pt x="1003131" y="3139431"/>
                </a:lnTo>
                <a:lnTo>
                  <a:pt x="1397763" y="1684200"/>
                </a:lnTo>
                <a:cubicBezTo>
                  <a:pt x="1420677" y="1600245"/>
                  <a:pt x="1508515" y="1549363"/>
                  <a:pt x="1592533" y="1572259"/>
                </a:cubicBezTo>
                <a:cubicBezTo>
                  <a:pt x="1633270" y="1583708"/>
                  <a:pt x="1667641" y="1609149"/>
                  <a:pt x="1688009" y="1646039"/>
                </a:cubicBezTo>
                <a:cubicBezTo>
                  <a:pt x="1709650" y="1682928"/>
                  <a:pt x="1714742" y="1724906"/>
                  <a:pt x="1703285" y="1766884"/>
                </a:cubicBezTo>
                <a:lnTo>
                  <a:pt x="1443591" y="2724741"/>
                </a:lnTo>
                <a:cubicBezTo>
                  <a:pt x="1416858" y="2822689"/>
                  <a:pt x="1475417" y="2924453"/>
                  <a:pt x="1573438" y="2949894"/>
                </a:cubicBezTo>
                <a:cubicBezTo>
                  <a:pt x="1660003" y="2972792"/>
                  <a:pt x="1750386" y="2930814"/>
                  <a:pt x="1788577" y="2849402"/>
                </a:cubicBezTo>
                <a:lnTo>
                  <a:pt x="1788577" y="2848130"/>
                </a:lnTo>
                <a:lnTo>
                  <a:pt x="2131016" y="1570987"/>
                </a:lnTo>
                <a:lnTo>
                  <a:pt x="2562566" y="1272"/>
                </a:lnTo>
                <a:cubicBezTo>
                  <a:pt x="2553655" y="0"/>
                  <a:pt x="2544744" y="0"/>
                  <a:pt x="2535833" y="0"/>
                </a:cubicBez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8700E354-6085-335E-791F-4C9BBDBE85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7829202" y="5156615"/>
            <a:ext cx="878334" cy="1705001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D43832-E174-DCC8-1D88-8AE8923BFC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68546" y="6290774"/>
            <a:ext cx="617912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23</a:t>
            </a:fld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6A2826C-4F1B-2E50-5CB0-7A586DFD2184}"/>
              </a:ext>
            </a:extLst>
          </p:cNvPr>
          <p:cNvGrpSpPr/>
          <p:nvPr/>
        </p:nvGrpSpPr>
        <p:grpSpPr>
          <a:xfrm>
            <a:off x="0" y="6184640"/>
            <a:ext cx="12521471" cy="675048"/>
            <a:chOff x="9978" y="4726959"/>
            <a:chExt cx="9390744" cy="438766"/>
          </a:xfrm>
        </p:grpSpPr>
        <p:pic>
          <p:nvPicPr>
            <p:cNvPr id="8" name="Picture 5">
              <a:extLst>
                <a:ext uri="{FF2B5EF4-FFF2-40B4-BE49-F238E27FC236}">
                  <a16:creationId xmlns:a16="http://schemas.microsoft.com/office/drawing/2014/main" id="{83CA5EAD-EEE1-6F8D-4CAF-3D96DBB3337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978" y="4726959"/>
              <a:ext cx="2825730" cy="437746"/>
            </a:xfrm>
            <a:prstGeom prst="rect">
              <a:avLst/>
            </a:prstGeom>
          </p:spPr>
        </p:pic>
        <p:sp>
          <p:nvSpPr>
            <p:cNvPr id="9" name="Date Placeholder 4">
              <a:extLst>
                <a:ext uri="{FF2B5EF4-FFF2-40B4-BE49-F238E27FC236}">
                  <a16:creationId xmlns:a16="http://schemas.microsoft.com/office/drawing/2014/main" id="{C89AFCA1-8382-C978-269F-69857238A372}"/>
                </a:ext>
              </a:extLst>
            </p:cNvPr>
            <p:cNvSpPr txBox="1">
              <a:spLocks/>
            </p:cNvSpPr>
            <p:nvPr/>
          </p:nvSpPr>
          <p:spPr>
            <a:xfrm>
              <a:off x="8105322" y="4813300"/>
              <a:ext cx="1295400" cy="3524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1440" tIns="45720" rIns="91440" bIns="45720" anchor="t"/>
            <a:lstStyle>
              <a:defPPr>
                <a:defRPr lang="en-US"/>
              </a:defPPr>
              <a:lvl1pPr marL="0" algn="l" defTabSz="914400" rtl="0" eaLnBrk="1" latinLnBrk="0" hangingPunct="1">
                <a:spcBef>
                  <a:spcPct val="20000"/>
                </a:spcBef>
                <a:buChar char="•"/>
                <a:defRPr sz="32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har char="–"/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Char char="•"/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Char char="–"/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Char char="»"/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514600" indent="-228600" algn="l" defTabSz="914400" rtl="0" eaLnBrk="0" fontAlgn="base" latinLnBrk="0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6pPr>
              <a:lvl7pPr marL="2971800" indent="-228600" algn="l" defTabSz="914400" rtl="0" eaLnBrk="0" fontAlgn="base" latinLnBrk="0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7pPr>
              <a:lvl8pPr marL="3429000" indent="-228600" algn="l" defTabSz="914400" rtl="0" eaLnBrk="0" fontAlgn="base" latinLnBrk="0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8pPr>
              <a:lvl9pPr marL="3886200" indent="-228600" algn="l" defTabSz="914400" rtl="0" eaLnBrk="0" fontAlgn="base" latinLnBrk="0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tabLst/>
                <a:defRPr/>
              </a:pPr>
              <a:r>
                <a:rPr lang="es-ES" sz="1400" b="1">
                  <a:solidFill>
                    <a:srgbClr val="000000"/>
                  </a:solidFill>
                </a:rPr>
                <a:t>27/05/2025</a:t>
              </a:r>
              <a:endParaRPr lang="en-US" sz="1000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467D0A1E-C83E-B146-26AD-9DD34E66073C}"/>
              </a:ext>
            </a:extLst>
          </p:cNvPr>
          <p:cNvSpPr/>
          <p:nvPr/>
        </p:nvSpPr>
        <p:spPr>
          <a:xfrm>
            <a:off x="3939351" y="6544337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sz="1800" b="1">
                <a:solidFill>
                  <a:schemeClr val="tx1"/>
                </a:solidFill>
              </a:rPr>
              <a:t>IT21226496  |   </a:t>
            </a:r>
            <a:r>
              <a:rPr lang="en-US" b="1">
                <a:solidFill>
                  <a:schemeClr val="tx1"/>
                </a:solidFill>
              </a:rPr>
              <a:t>Gunasekara W.M.M.</a:t>
            </a:r>
            <a:r>
              <a:rPr lang="en-US" sz="1800" b="1">
                <a:solidFill>
                  <a:schemeClr val="tx1"/>
                </a:solidFill>
              </a:rPr>
              <a:t>  |   </a:t>
            </a:r>
            <a:r>
              <a:rPr lang="en-US" b="1">
                <a:solidFill>
                  <a:schemeClr val="tx1"/>
                </a:solidFill>
              </a:rPr>
              <a:t>24-25J-075</a:t>
            </a:r>
            <a:endParaRPr lang="en-US" sz="1800" b="1">
              <a:solidFill>
                <a:schemeClr val="tx1"/>
              </a:solidFill>
            </a:endParaRPr>
          </a:p>
          <a:p>
            <a:endParaRPr lang="en-US" sz="1800" b="1">
              <a:solidFill>
                <a:schemeClr val="tx1"/>
              </a:solidFill>
            </a:endParaRPr>
          </a:p>
        </p:txBody>
      </p:sp>
      <p:pic>
        <p:nvPicPr>
          <p:cNvPr id="4" name="Picture 3" descr="A blue and yellow snake logo&#10;&#10;Description automatically generated">
            <a:extLst>
              <a:ext uri="{FF2B5EF4-FFF2-40B4-BE49-F238E27FC236}">
                <a16:creationId xmlns:a16="http://schemas.microsoft.com/office/drawing/2014/main" id="{7F6EDB9F-938C-CDC9-C9FA-70A58FBE4BB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843" t="-420" r="5069" b="8509"/>
          <a:stretch/>
        </p:blipFill>
        <p:spPr>
          <a:xfrm>
            <a:off x="7346871" y="3317880"/>
            <a:ext cx="1290501" cy="139921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093C124-1648-15CE-6C10-319ADD14F307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r="2922" b="7321"/>
          <a:stretch/>
        </p:blipFill>
        <p:spPr>
          <a:xfrm>
            <a:off x="7257704" y="121088"/>
            <a:ext cx="2944227" cy="1589465"/>
          </a:xfrm>
          <a:prstGeom prst="rect">
            <a:avLst/>
          </a:prstGeom>
        </p:spPr>
      </p:pic>
      <p:pic>
        <p:nvPicPr>
          <p:cNvPr id="11" name="Picture 10" descr="A black square with white letters&#10;&#10;Description automatically generated">
            <a:extLst>
              <a:ext uri="{FF2B5EF4-FFF2-40B4-BE49-F238E27FC236}">
                <a16:creationId xmlns:a16="http://schemas.microsoft.com/office/drawing/2014/main" id="{637E2235-9575-9508-6879-6EC4BCFE668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1175" y="1229943"/>
            <a:ext cx="1800829" cy="1800829"/>
          </a:xfrm>
          <a:prstGeom prst="rect">
            <a:avLst/>
          </a:prstGeom>
        </p:spPr>
      </p:pic>
      <p:pic>
        <p:nvPicPr>
          <p:cNvPr id="3" name="Picture 2" descr="File:Kaggle logo.png - Wikipedia">
            <a:extLst>
              <a:ext uri="{FF2B5EF4-FFF2-40B4-BE49-F238E27FC236}">
                <a16:creationId xmlns:a16="http://schemas.microsoft.com/office/drawing/2014/main" id="{849A2BA8-BBA4-501A-07FE-AA4C97D1416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29061" y="2208871"/>
            <a:ext cx="1977589" cy="74104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7568CCB-EE38-C0A9-3522-0ED78F5FD38C}"/>
              </a:ext>
            </a:extLst>
          </p:cNvPr>
          <p:cNvSpPr txBox="1"/>
          <p:nvPr/>
        </p:nvSpPr>
        <p:spPr>
          <a:xfrm>
            <a:off x="557697" y="1234397"/>
            <a:ext cx="6337224" cy="3730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Programming &amp; Frameworks: 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Python, Flask, </a:t>
            </a:r>
            <a:r>
              <a:rPr lang="en-US" sz="2000" err="1">
                <a:latin typeface="Times New Roman" panose="02020603050405020304" pitchFamily="18" charset="0"/>
                <a:cs typeface="Times New Roman" panose="02020603050405020304" pitchFamily="18" charset="0"/>
              </a:rPr>
              <a:t>SocketIO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err="1">
                <a:latin typeface="Times New Roman" panose="02020603050405020304" pitchFamily="18" charset="0"/>
                <a:cs typeface="Times New Roman" panose="02020603050405020304" pitchFamily="18" charset="0"/>
              </a:rPr>
              <a:t>SQLAlchemy,TensorFlow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err="1">
                <a:latin typeface="Times New Roman" panose="02020603050405020304" pitchFamily="18" charset="0"/>
                <a:cs typeface="Times New Roman" panose="02020603050405020304" pitchFamily="18" charset="0"/>
              </a:rPr>
              <a:t>Keras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, Scikit-learn, OpenCV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Handling &amp; Visualization: 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Pandas, NumPy, Matplotlib, </a:t>
            </a:r>
            <a:r>
              <a:rPr lang="en-US" sz="2000" err="1">
                <a:latin typeface="Times New Roman" panose="02020603050405020304" pitchFamily="18" charset="0"/>
                <a:cs typeface="Times New Roman" panose="02020603050405020304" pitchFamily="18" charset="0"/>
              </a:rPr>
              <a:t>SecurityScapy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err="1">
                <a:latin typeface="Times New Roman" panose="02020603050405020304" pitchFamily="18" charset="0"/>
                <a:cs typeface="Times New Roman" panose="02020603050405020304" pitchFamily="18" charset="0"/>
              </a:rPr>
              <a:t>Npcap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, Flask-</a:t>
            </a:r>
            <a:r>
              <a:rPr lang="en-US" sz="2000" err="1">
                <a:latin typeface="Times New Roman" panose="02020603050405020304" pitchFamily="18" charset="0"/>
                <a:cs typeface="Times New Roman" panose="02020603050405020304" pitchFamily="18" charset="0"/>
              </a:rPr>
              <a:t>Bcrypt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, reCAPTCHA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Database &amp; Authentication: 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SQLite, Flask-Login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Development Tools: 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PyCharm, </a:t>
            </a:r>
            <a:r>
              <a:rPr lang="en-US" sz="2000" err="1">
                <a:latin typeface="Times New Roman" panose="02020603050405020304" pitchFamily="18" charset="0"/>
                <a:cs typeface="Times New Roman" panose="02020603050405020304" pitchFamily="18" charset="0"/>
              </a:rPr>
              <a:t>Jupyter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Notebook, </a:t>
            </a:r>
            <a:r>
              <a:rPr lang="en-US" sz="2000" err="1">
                <a:latin typeface="Times New Roman" panose="02020603050405020304" pitchFamily="18" charset="0"/>
                <a:cs typeface="Times New Roman" panose="02020603050405020304" pitchFamily="18" charset="0"/>
              </a:rPr>
              <a:t>Joblib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, Git, Google </a:t>
            </a:r>
            <a:r>
              <a:rPr lang="en-US" sz="2000" err="1">
                <a:latin typeface="Times New Roman" panose="02020603050405020304" pitchFamily="18" charset="0"/>
                <a:cs typeface="Times New Roman" panose="02020603050405020304" pitchFamily="18" charset="0"/>
              </a:rPr>
              <a:t>colab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, Kaggle</a:t>
            </a: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A0265B7F-C12E-D2D5-4478-9D437EB591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8648" y="4666951"/>
            <a:ext cx="3387810" cy="1585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97319C8-9391-D4C6-A924-9680577DD0D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63789" y="3028386"/>
            <a:ext cx="2750782" cy="1692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1575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8D81A7-4A67-63E7-8070-ADCECBAA18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355890FE-67F4-3564-8774-23244BCB17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258183" y="-22479"/>
            <a:ext cx="2562565" cy="6884359"/>
          </a:xfrm>
          <a:custGeom>
            <a:avLst/>
            <a:gdLst>
              <a:gd name="connsiteX0" fmla="*/ 2535833 w 2562565"/>
              <a:gd name="connsiteY0" fmla="*/ 0 h 6884359"/>
              <a:gd name="connsiteX1" fmla="*/ 2106829 w 2562565"/>
              <a:gd name="connsiteY1" fmla="*/ 1564627 h 6884359"/>
              <a:gd name="connsiteX2" fmla="*/ 1764389 w 2562565"/>
              <a:gd name="connsiteY2" fmla="*/ 2840498 h 6884359"/>
              <a:gd name="connsiteX3" fmla="*/ 1579803 w 2562565"/>
              <a:gd name="connsiteY3" fmla="*/ 2925726 h 6884359"/>
              <a:gd name="connsiteX4" fmla="*/ 1467779 w 2562565"/>
              <a:gd name="connsiteY4" fmla="*/ 2731101 h 6884359"/>
              <a:gd name="connsiteX5" fmla="*/ 1727472 w 2562565"/>
              <a:gd name="connsiteY5" fmla="*/ 1773244 h 6884359"/>
              <a:gd name="connsiteX6" fmla="*/ 1709650 w 2562565"/>
              <a:gd name="connsiteY6" fmla="*/ 1633318 h 6884359"/>
              <a:gd name="connsiteX7" fmla="*/ 1597625 w 2562565"/>
              <a:gd name="connsiteY7" fmla="*/ 1546818 h 6884359"/>
              <a:gd name="connsiteX8" fmla="*/ 1372303 w 2562565"/>
              <a:gd name="connsiteY8" fmla="*/ 1676568 h 6884359"/>
              <a:gd name="connsiteX9" fmla="*/ 977670 w 2562565"/>
              <a:gd name="connsiteY9" fmla="*/ 3131798 h 6884359"/>
              <a:gd name="connsiteX10" fmla="*/ 5092 w 2562565"/>
              <a:gd name="connsiteY10" fmla="*/ 6867823 h 6884359"/>
              <a:gd name="connsiteX11" fmla="*/ 0 w 2562565"/>
              <a:gd name="connsiteY11" fmla="*/ 6884360 h 6884359"/>
              <a:gd name="connsiteX12" fmla="*/ 26733 w 2562565"/>
              <a:gd name="connsiteY12" fmla="*/ 6884360 h 6884359"/>
              <a:gd name="connsiteX13" fmla="*/ 1003131 w 2562565"/>
              <a:gd name="connsiteY13" fmla="*/ 3139431 h 6884359"/>
              <a:gd name="connsiteX14" fmla="*/ 1397763 w 2562565"/>
              <a:gd name="connsiteY14" fmla="*/ 1684200 h 6884359"/>
              <a:gd name="connsiteX15" fmla="*/ 1592533 w 2562565"/>
              <a:gd name="connsiteY15" fmla="*/ 1572259 h 6884359"/>
              <a:gd name="connsiteX16" fmla="*/ 1688009 w 2562565"/>
              <a:gd name="connsiteY16" fmla="*/ 1646039 h 6884359"/>
              <a:gd name="connsiteX17" fmla="*/ 1703285 w 2562565"/>
              <a:gd name="connsiteY17" fmla="*/ 1766884 h 6884359"/>
              <a:gd name="connsiteX18" fmla="*/ 1443591 w 2562565"/>
              <a:gd name="connsiteY18" fmla="*/ 2724741 h 6884359"/>
              <a:gd name="connsiteX19" fmla="*/ 1573438 w 2562565"/>
              <a:gd name="connsiteY19" fmla="*/ 2949894 h 6884359"/>
              <a:gd name="connsiteX20" fmla="*/ 1788577 w 2562565"/>
              <a:gd name="connsiteY20" fmla="*/ 2849402 h 6884359"/>
              <a:gd name="connsiteX21" fmla="*/ 1788577 w 2562565"/>
              <a:gd name="connsiteY21" fmla="*/ 2848130 h 6884359"/>
              <a:gd name="connsiteX22" fmla="*/ 2131016 w 2562565"/>
              <a:gd name="connsiteY22" fmla="*/ 1570987 h 6884359"/>
              <a:gd name="connsiteX23" fmla="*/ 2562566 w 2562565"/>
              <a:gd name="connsiteY23" fmla="*/ 1272 h 6884359"/>
              <a:gd name="connsiteX24" fmla="*/ 2535833 w 2562565"/>
              <a:gd name="connsiteY24" fmla="*/ 0 h 6884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562565" h="6884359">
                <a:moveTo>
                  <a:pt x="2535833" y="0"/>
                </a:moveTo>
                <a:lnTo>
                  <a:pt x="2106829" y="1564627"/>
                </a:lnTo>
                <a:lnTo>
                  <a:pt x="1764389" y="2840498"/>
                </a:lnTo>
                <a:cubicBezTo>
                  <a:pt x="1731291" y="2910461"/>
                  <a:pt x="1653638" y="2946078"/>
                  <a:pt x="1579803" y="2925726"/>
                </a:cubicBezTo>
                <a:cubicBezTo>
                  <a:pt x="1495785" y="2902829"/>
                  <a:pt x="1444864" y="2815057"/>
                  <a:pt x="1467779" y="2731101"/>
                </a:cubicBezTo>
                <a:lnTo>
                  <a:pt x="1727472" y="1773244"/>
                </a:lnTo>
                <a:cubicBezTo>
                  <a:pt x="1740202" y="1726178"/>
                  <a:pt x="1733837" y="1676568"/>
                  <a:pt x="1709650" y="1633318"/>
                </a:cubicBezTo>
                <a:cubicBezTo>
                  <a:pt x="1685463" y="1590068"/>
                  <a:pt x="1646000" y="1559539"/>
                  <a:pt x="1597625" y="1546818"/>
                </a:cubicBezTo>
                <a:cubicBezTo>
                  <a:pt x="1499604" y="1520105"/>
                  <a:pt x="1397763" y="1578620"/>
                  <a:pt x="1372303" y="1676568"/>
                </a:cubicBezTo>
                <a:lnTo>
                  <a:pt x="977670" y="3131798"/>
                </a:lnTo>
                <a:lnTo>
                  <a:pt x="5092" y="6867823"/>
                </a:lnTo>
                <a:cubicBezTo>
                  <a:pt x="5092" y="6867823"/>
                  <a:pt x="1273" y="6880544"/>
                  <a:pt x="0" y="6884360"/>
                </a:cubicBezTo>
                <a:lnTo>
                  <a:pt x="26733" y="6884360"/>
                </a:lnTo>
                <a:lnTo>
                  <a:pt x="1003131" y="3139431"/>
                </a:lnTo>
                <a:lnTo>
                  <a:pt x="1397763" y="1684200"/>
                </a:lnTo>
                <a:cubicBezTo>
                  <a:pt x="1420677" y="1600245"/>
                  <a:pt x="1508515" y="1549363"/>
                  <a:pt x="1592533" y="1572259"/>
                </a:cubicBezTo>
                <a:cubicBezTo>
                  <a:pt x="1633270" y="1583708"/>
                  <a:pt x="1667641" y="1609149"/>
                  <a:pt x="1688009" y="1646039"/>
                </a:cubicBezTo>
                <a:cubicBezTo>
                  <a:pt x="1709650" y="1682928"/>
                  <a:pt x="1714742" y="1724906"/>
                  <a:pt x="1703285" y="1766884"/>
                </a:cubicBezTo>
                <a:lnTo>
                  <a:pt x="1443591" y="2724741"/>
                </a:lnTo>
                <a:cubicBezTo>
                  <a:pt x="1416858" y="2822689"/>
                  <a:pt x="1475417" y="2924453"/>
                  <a:pt x="1573438" y="2949894"/>
                </a:cubicBezTo>
                <a:cubicBezTo>
                  <a:pt x="1660003" y="2972792"/>
                  <a:pt x="1750386" y="2930814"/>
                  <a:pt x="1788577" y="2849402"/>
                </a:cubicBezTo>
                <a:lnTo>
                  <a:pt x="1788577" y="2848130"/>
                </a:lnTo>
                <a:lnTo>
                  <a:pt x="2131016" y="1570987"/>
                </a:lnTo>
                <a:lnTo>
                  <a:pt x="2562566" y="1272"/>
                </a:lnTo>
                <a:cubicBezTo>
                  <a:pt x="2553655" y="0"/>
                  <a:pt x="2544744" y="0"/>
                  <a:pt x="2535833" y="0"/>
                </a:cubicBez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9D362801-1903-4557-7C86-0DE53D730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7829202" y="5156615"/>
            <a:ext cx="878334" cy="1705001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4BC5D2-8D4C-D313-A8FA-4EA41AC803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68546" y="6290774"/>
            <a:ext cx="617912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24</a:t>
            </a:fld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925014B-E7F9-3190-249D-B97C0E88E8D1}"/>
              </a:ext>
            </a:extLst>
          </p:cNvPr>
          <p:cNvGrpSpPr/>
          <p:nvPr/>
        </p:nvGrpSpPr>
        <p:grpSpPr>
          <a:xfrm>
            <a:off x="0" y="6184640"/>
            <a:ext cx="12521471" cy="675048"/>
            <a:chOff x="9978" y="4726959"/>
            <a:chExt cx="9390744" cy="438766"/>
          </a:xfrm>
        </p:grpSpPr>
        <p:pic>
          <p:nvPicPr>
            <p:cNvPr id="8" name="Picture 5">
              <a:extLst>
                <a:ext uri="{FF2B5EF4-FFF2-40B4-BE49-F238E27FC236}">
                  <a16:creationId xmlns:a16="http://schemas.microsoft.com/office/drawing/2014/main" id="{BFD67702-8969-2536-37DB-48686AC296A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978" y="4726959"/>
              <a:ext cx="2825730" cy="437746"/>
            </a:xfrm>
            <a:prstGeom prst="rect">
              <a:avLst/>
            </a:prstGeom>
          </p:spPr>
        </p:pic>
        <p:sp>
          <p:nvSpPr>
            <p:cNvPr id="9" name="Date Placeholder 4">
              <a:extLst>
                <a:ext uri="{FF2B5EF4-FFF2-40B4-BE49-F238E27FC236}">
                  <a16:creationId xmlns:a16="http://schemas.microsoft.com/office/drawing/2014/main" id="{993702A0-35CF-5524-4EC5-EC814408BC54}"/>
                </a:ext>
              </a:extLst>
            </p:cNvPr>
            <p:cNvSpPr txBox="1">
              <a:spLocks/>
            </p:cNvSpPr>
            <p:nvPr/>
          </p:nvSpPr>
          <p:spPr>
            <a:xfrm>
              <a:off x="8105322" y="4813300"/>
              <a:ext cx="1295400" cy="3524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1440" tIns="45720" rIns="91440" bIns="45720" anchor="t"/>
            <a:lstStyle>
              <a:defPPr>
                <a:defRPr lang="en-US"/>
              </a:defPPr>
              <a:lvl1pPr marL="0" algn="l" defTabSz="914400" rtl="0" eaLnBrk="1" latinLnBrk="0" hangingPunct="1">
                <a:spcBef>
                  <a:spcPct val="20000"/>
                </a:spcBef>
                <a:buChar char="•"/>
                <a:defRPr sz="32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har char="–"/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Char char="•"/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Char char="–"/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Char char="»"/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514600" indent="-228600" algn="l" defTabSz="914400" rtl="0" eaLnBrk="0" fontAlgn="base" latinLnBrk="0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6pPr>
              <a:lvl7pPr marL="2971800" indent="-228600" algn="l" defTabSz="914400" rtl="0" eaLnBrk="0" fontAlgn="base" latinLnBrk="0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7pPr>
              <a:lvl8pPr marL="3429000" indent="-228600" algn="l" defTabSz="914400" rtl="0" eaLnBrk="0" fontAlgn="base" latinLnBrk="0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8pPr>
              <a:lvl9pPr marL="3886200" indent="-228600" algn="l" defTabSz="914400" rtl="0" eaLnBrk="0" fontAlgn="base" latinLnBrk="0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tabLst/>
                <a:defRPr/>
              </a:pPr>
              <a:r>
                <a:rPr lang="es-ES" sz="1400" b="1">
                  <a:solidFill>
                    <a:srgbClr val="000000"/>
                  </a:solidFill>
                </a:rPr>
                <a:t>27/05/2025</a:t>
              </a:r>
              <a:endParaRPr lang="en-US" sz="1000"/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C9603F76-4B12-46C6-C049-869E9BB44C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52531" y="93042"/>
            <a:ext cx="8700247" cy="1057711"/>
          </a:xfrm>
        </p:spPr>
        <p:txBody>
          <a:bodyPr>
            <a:normAutofit fontScale="90000"/>
          </a:bodyPr>
          <a:lstStyle/>
          <a:p>
            <a:r>
              <a:rPr lang="en-US" sz="4000" b="1" i="0">
                <a:solidFill>
                  <a:srgbClr val="000000"/>
                </a:solidFill>
                <a:effectLst/>
                <a:latin typeface="Times New Roman"/>
                <a:cs typeface="Times New Roman"/>
              </a:rPr>
              <a:t>Security </a:t>
            </a:r>
            <a:r>
              <a:rPr lang="en-US" sz="4000" b="1">
                <a:solidFill>
                  <a:srgbClr val="000000"/>
                </a:solidFill>
                <a:latin typeface="Times New Roman"/>
                <a:cs typeface="Times New Roman"/>
              </a:rPr>
              <a:t>F</a:t>
            </a:r>
            <a:r>
              <a:rPr lang="en-US" sz="4000" b="1" i="0">
                <a:solidFill>
                  <a:srgbClr val="000000"/>
                </a:solidFill>
                <a:effectLst/>
                <a:latin typeface="Times New Roman"/>
                <a:cs typeface="Times New Roman"/>
              </a:rPr>
              <a:t>eatures and </a:t>
            </a:r>
            <a:r>
              <a:rPr lang="en-US" sz="4000" b="1">
                <a:solidFill>
                  <a:srgbClr val="000000"/>
                </a:solidFill>
                <a:latin typeface="Times New Roman"/>
                <a:cs typeface="Times New Roman"/>
              </a:rPr>
              <a:t>B</a:t>
            </a:r>
            <a:r>
              <a:rPr lang="en-US" sz="4000" b="1" i="0">
                <a:solidFill>
                  <a:srgbClr val="000000"/>
                </a:solidFill>
                <a:effectLst/>
                <a:latin typeface="Times New Roman"/>
                <a:cs typeface="Times New Roman"/>
              </a:rPr>
              <a:t>est </a:t>
            </a:r>
            <a:r>
              <a:rPr lang="en-US" sz="4000" b="1">
                <a:solidFill>
                  <a:srgbClr val="000000"/>
                </a:solidFill>
                <a:latin typeface="Times New Roman"/>
                <a:cs typeface="Times New Roman"/>
              </a:rPr>
              <a:t>Practices</a:t>
            </a:r>
            <a:br>
              <a:rPr lang="en-US"/>
            </a:b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8A5A36-35D3-7818-8B9E-4A2A2CA08E8D}"/>
              </a:ext>
            </a:extLst>
          </p:cNvPr>
          <p:cNvSpPr txBox="1"/>
          <p:nvPr/>
        </p:nvSpPr>
        <p:spPr>
          <a:xfrm>
            <a:off x="682960" y="1187751"/>
            <a:ext cx="4031280" cy="498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l" rtl="0" fontAlgn="base">
              <a:lnSpc>
                <a:spcPct val="150000"/>
              </a:lnSpc>
              <a:buAutoNum type="arabicPeriod"/>
            </a:pPr>
            <a:r>
              <a:rPr lang="en-US" sz="2000" b="1" i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Coding Standards Adherence</a:t>
            </a:r>
          </a:p>
        </p:txBody>
      </p:sp>
      <p:pic>
        <p:nvPicPr>
          <p:cNvPr id="2" name="Picture 1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084E3F3F-2834-F844-51B1-CCB0C850B93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2509633"/>
            <a:ext cx="5943600" cy="285178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6722499-C840-F61C-16A9-5B897B875253}"/>
              </a:ext>
            </a:extLst>
          </p:cNvPr>
          <p:cNvSpPr txBox="1"/>
          <p:nvPr/>
        </p:nvSpPr>
        <p:spPr>
          <a:xfrm>
            <a:off x="152400" y="1848691"/>
            <a:ext cx="4031280" cy="498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 fontAlgn="base">
              <a:lnSpc>
                <a:spcPct val="150000"/>
              </a:lnSpc>
            </a:pPr>
            <a:r>
              <a:rPr lang="en-US" sz="2000" b="0" i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Code is indented</a:t>
            </a:r>
          </a:p>
        </p:txBody>
      </p:sp>
      <p:pic>
        <p:nvPicPr>
          <p:cNvPr id="7" name="Picture 6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46A30C9C-1755-EDA0-32B3-079117B114F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7632" y="2509634"/>
            <a:ext cx="5755874" cy="264671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F7201C8-3935-140A-E645-7E7397D90E25}"/>
              </a:ext>
            </a:extLst>
          </p:cNvPr>
          <p:cNvSpPr txBox="1"/>
          <p:nvPr/>
        </p:nvSpPr>
        <p:spPr>
          <a:xfrm>
            <a:off x="6387632" y="1824877"/>
            <a:ext cx="4031280" cy="498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 fontAlgn="base">
              <a:lnSpc>
                <a:spcPct val="150000"/>
              </a:lnSpc>
            </a:pPr>
            <a:r>
              <a:rPr lang="en-US" sz="2000" b="0" i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Code is properly commented</a:t>
            </a:r>
          </a:p>
        </p:txBody>
      </p:sp>
    </p:spTree>
    <p:extLst>
      <p:ext uri="{BB962C8B-B14F-4D97-AF65-F5344CB8AC3E}">
        <p14:creationId xmlns:p14="http://schemas.microsoft.com/office/powerpoint/2010/main" val="23335976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C67552-49E8-3D8E-F0F6-E751D6650F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2970DF7D-2326-2E17-C4BA-D562B69489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258183" y="-22479"/>
            <a:ext cx="2562565" cy="6884359"/>
          </a:xfrm>
          <a:custGeom>
            <a:avLst/>
            <a:gdLst>
              <a:gd name="connsiteX0" fmla="*/ 2535833 w 2562565"/>
              <a:gd name="connsiteY0" fmla="*/ 0 h 6884359"/>
              <a:gd name="connsiteX1" fmla="*/ 2106829 w 2562565"/>
              <a:gd name="connsiteY1" fmla="*/ 1564627 h 6884359"/>
              <a:gd name="connsiteX2" fmla="*/ 1764389 w 2562565"/>
              <a:gd name="connsiteY2" fmla="*/ 2840498 h 6884359"/>
              <a:gd name="connsiteX3" fmla="*/ 1579803 w 2562565"/>
              <a:gd name="connsiteY3" fmla="*/ 2925726 h 6884359"/>
              <a:gd name="connsiteX4" fmla="*/ 1467779 w 2562565"/>
              <a:gd name="connsiteY4" fmla="*/ 2731101 h 6884359"/>
              <a:gd name="connsiteX5" fmla="*/ 1727472 w 2562565"/>
              <a:gd name="connsiteY5" fmla="*/ 1773244 h 6884359"/>
              <a:gd name="connsiteX6" fmla="*/ 1709650 w 2562565"/>
              <a:gd name="connsiteY6" fmla="*/ 1633318 h 6884359"/>
              <a:gd name="connsiteX7" fmla="*/ 1597625 w 2562565"/>
              <a:gd name="connsiteY7" fmla="*/ 1546818 h 6884359"/>
              <a:gd name="connsiteX8" fmla="*/ 1372303 w 2562565"/>
              <a:gd name="connsiteY8" fmla="*/ 1676568 h 6884359"/>
              <a:gd name="connsiteX9" fmla="*/ 977670 w 2562565"/>
              <a:gd name="connsiteY9" fmla="*/ 3131798 h 6884359"/>
              <a:gd name="connsiteX10" fmla="*/ 5092 w 2562565"/>
              <a:gd name="connsiteY10" fmla="*/ 6867823 h 6884359"/>
              <a:gd name="connsiteX11" fmla="*/ 0 w 2562565"/>
              <a:gd name="connsiteY11" fmla="*/ 6884360 h 6884359"/>
              <a:gd name="connsiteX12" fmla="*/ 26733 w 2562565"/>
              <a:gd name="connsiteY12" fmla="*/ 6884360 h 6884359"/>
              <a:gd name="connsiteX13" fmla="*/ 1003131 w 2562565"/>
              <a:gd name="connsiteY13" fmla="*/ 3139431 h 6884359"/>
              <a:gd name="connsiteX14" fmla="*/ 1397763 w 2562565"/>
              <a:gd name="connsiteY14" fmla="*/ 1684200 h 6884359"/>
              <a:gd name="connsiteX15" fmla="*/ 1592533 w 2562565"/>
              <a:gd name="connsiteY15" fmla="*/ 1572259 h 6884359"/>
              <a:gd name="connsiteX16" fmla="*/ 1688009 w 2562565"/>
              <a:gd name="connsiteY16" fmla="*/ 1646039 h 6884359"/>
              <a:gd name="connsiteX17" fmla="*/ 1703285 w 2562565"/>
              <a:gd name="connsiteY17" fmla="*/ 1766884 h 6884359"/>
              <a:gd name="connsiteX18" fmla="*/ 1443591 w 2562565"/>
              <a:gd name="connsiteY18" fmla="*/ 2724741 h 6884359"/>
              <a:gd name="connsiteX19" fmla="*/ 1573438 w 2562565"/>
              <a:gd name="connsiteY19" fmla="*/ 2949894 h 6884359"/>
              <a:gd name="connsiteX20" fmla="*/ 1788577 w 2562565"/>
              <a:gd name="connsiteY20" fmla="*/ 2849402 h 6884359"/>
              <a:gd name="connsiteX21" fmla="*/ 1788577 w 2562565"/>
              <a:gd name="connsiteY21" fmla="*/ 2848130 h 6884359"/>
              <a:gd name="connsiteX22" fmla="*/ 2131016 w 2562565"/>
              <a:gd name="connsiteY22" fmla="*/ 1570987 h 6884359"/>
              <a:gd name="connsiteX23" fmla="*/ 2562566 w 2562565"/>
              <a:gd name="connsiteY23" fmla="*/ 1272 h 6884359"/>
              <a:gd name="connsiteX24" fmla="*/ 2535833 w 2562565"/>
              <a:gd name="connsiteY24" fmla="*/ 0 h 6884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562565" h="6884359">
                <a:moveTo>
                  <a:pt x="2535833" y="0"/>
                </a:moveTo>
                <a:lnTo>
                  <a:pt x="2106829" y="1564627"/>
                </a:lnTo>
                <a:lnTo>
                  <a:pt x="1764389" y="2840498"/>
                </a:lnTo>
                <a:cubicBezTo>
                  <a:pt x="1731291" y="2910461"/>
                  <a:pt x="1653638" y="2946078"/>
                  <a:pt x="1579803" y="2925726"/>
                </a:cubicBezTo>
                <a:cubicBezTo>
                  <a:pt x="1495785" y="2902829"/>
                  <a:pt x="1444864" y="2815057"/>
                  <a:pt x="1467779" y="2731101"/>
                </a:cubicBezTo>
                <a:lnTo>
                  <a:pt x="1727472" y="1773244"/>
                </a:lnTo>
                <a:cubicBezTo>
                  <a:pt x="1740202" y="1726178"/>
                  <a:pt x="1733837" y="1676568"/>
                  <a:pt x="1709650" y="1633318"/>
                </a:cubicBezTo>
                <a:cubicBezTo>
                  <a:pt x="1685463" y="1590068"/>
                  <a:pt x="1646000" y="1559539"/>
                  <a:pt x="1597625" y="1546818"/>
                </a:cubicBezTo>
                <a:cubicBezTo>
                  <a:pt x="1499604" y="1520105"/>
                  <a:pt x="1397763" y="1578620"/>
                  <a:pt x="1372303" y="1676568"/>
                </a:cubicBezTo>
                <a:lnTo>
                  <a:pt x="977670" y="3131798"/>
                </a:lnTo>
                <a:lnTo>
                  <a:pt x="5092" y="6867823"/>
                </a:lnTo>
                <a:cubicBezTo>
                  <a:pt x="5092" y="6867823"/>
                  <a:pt x="1273" y="6880544"/>
                  <a:pt x="0" y="6884360"/>
                </a:cubicBezTo>
                <a:lnTo>
                  <a:pt x="26733" y="6884360"/>
                </a:lnTo>
                <a:lnTo>
                  <a:pt x="1003131" y="3139431"/>
                </a:lnTo>
                <a:lnTo>
                  <a:pt x="1397763" y="1684200"/>
                </a:lnTo>
                <a:cubicBezTo>
                  <a:pt x="1420677" y="1600245"/>
                  <a:pt x="1508515" y="1549363"/>
                  <a:pt x="1592533" y="1572259"/>
                </a:cubicBezTo>
                <a:cubicBezTo>
                  <a:pt x="1633270" y="1583708"/>
                  <a:pt x="1667641" y="1609149"/>
                  <a:pt x="1688009" y="1646039"/>
                </a:cubicBezTo>
                <a:cubicBezTo>
                  <a:pt x="1709650" y="1682928"/>
                  <a:pt x="1714742" y="1724906"/>
                  <a:pt x="1703285" y="1766884"/>
                </a:cubicBezTo>
                <a:lnTo>
                  <a:pt x="1443591" y="2724741"/>
                </a:lnTo>
                <a:cubicBezTo>
                  <a:pt x="1416858" y="2822689"/>
                  <a:pt x="1475417" y="2924453"/>
                  <a:pt x="1573438" y="2949894"/>
                </a:cubicBezTo>
                <a:cubicBezTo>
                  <a:pt x="1660003" y="2972792"/>
                  <a:pt x="1750386" y="2930814"/>
                  <a:pt x="1788577" y="2849402"/>
                </a:cubicBezTo>
                <a:lnTo>
                  <a:pt x="1788577" y="2848130"/>
                </a:lnTo>
                <a:lnTo>
                  <a:pt x="2131016" y="1570987"/>
                </a:lnTo>
                <a:lnTo>
                  <a:pt x="2562566" y="1272"/>
                </a:lnTo>
                <a:cubicBezTo>
                  <a:pt x="2553655" y="0"/>
                  <a:pt x="2544744" y="0"/>
                  <a:pt x="2535833" y="0"/>
                </a:cubicBez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42228233-7BF1-9973-304D-FA25E7FCBB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7829202" y="5156615"/>
            <a:ext cx="878334" cy="1705001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90B33A-A1AC-1F98-32A8-A00D1A8B34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68546" y="6290774"/>
            <a:ext cx="617912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25</a:t>
            </a:fld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DCA050B-1BC0-3A44-FFA0-06B5AF906C3F}"/>
              </a:ext>
            </a:extLst>
          </p:cNvPr>
          <p:cNvGrpSpPr/>
          <p:nvPr/>
        </p:nvGrpSpPr>
        <p:grpSpPr>
          <a:xfrm>
            <a:off x="0" y="6184640"/>
            <a:ext cx="12521471" cy="675048"/>
            <a:chOff x="9978" y="4726959"/>
            <a:chExt cx="9390744" cy="438766"/>
          </a:xfrm>
        </p:grpSpPr>
        <p:pic>
          <p:nvPicPr>
            <p:cNvPr id="8" name="Picture 5">
              <a:extLst>
                <a:ext uri="{FF2B5EF4-FFF2-40B4-BE49-F238E27FC236}">
                  <a16:creationId xmlns:a16="http://schemas.microsoft.com/office/drawing/2014/main" id="{37DECD52-38AC-5CE5-2070-32303B2D2E2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978" y="4726959"/>
              <a:ext cx="2825730" cy="437746"/>
            </a:xfrm>
            <a:prstGeom prst="rect">
              <a:avLst/>
            </a:prstGeom>
          </p:spPr>
        </p:pic>
        <p:sp>
          <p:nvSpPr>
            <p:cNvPr id="9" name="Date Placeholder 4">
              <a:extLst>
                <a:ext uri="{FF2B5EF4-FFF2-40B4-BE49-F238E27FC236}">
                  <a16:creationId xmlns:a16="http://schemas.microsoft.com/office/drawing/2014/main" id="{EDE2428F-A5D8-EC83-E1E8-A62D2986B4E5}"/>
                </a:ext>
              </a:extLst>
            </p:cNvPr>
            <p:cNvSpPr txBox="1">
              <a:spLocks/>
            </p:cNvSpPr>
            <p:nvPr/>
          </p:nvSpPr>
          <p:spPr>
            <a:xfrm>
              <a:off x="8105322" y="4813300"/>
              <a:ext cx="1295400" cy="3524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1440" tIns="45720" rIns="91440" bIns="45720" anchor="t"/>
            <a:lstStyle>
              <a:defPPr>
                <a:defRPr lang="en-US"/>
              </a:defPPr>
              <a:lvl1pPr marL="0" algn="l" defTabSz="914400" rtl="0" eaLnBrk="1" latinLnBrk="0" hangingPunct="1">
                <a:spcBef>
                  <a:spcPct val="20000"/>
                </a:spcBef>
                <a:buChar char="•"/>
                <a:defRPr sz="32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har char="–"/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Char char="•"/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Char char="–"/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Char char="»"/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514600" indent="-228600" algn="l" defTabSz="914400" rtl="0" eaLnBrk="0" fontAlgn="base" latinLnBrk="0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6pPr>
              <a:lvl7pPr marL="2971800" indent="-228600" algn="l" defTabSz="914400" rtl="0" eaLnBrk="0" fontAlgn="base" latinLnBrk="0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7pPr>
              <a:lvl8pPr marL="3429000" indent="-228600" algn="l" defTabSz="914400" rtl="0" eaLnBrk="0" fontAlgn="base" latinLnBrk="0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8pPr>
              <a:lvl9pPr marL="3886200" indent="-228600" algn="l" defTabSz="914400" rtl="0" eaLnBrk="0" fontAlgn="base" latinLnBrk="0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tabLst/>
                <a:defRPr/>
              </a:pPr>
              <a:r>
                <a:rPr lang="es-ES" sz="1400" b="1">
                  <a:solidFill>
                    <a:srgbClr val="000000"/>
                  </a:solidFill>
                </a:rPr>
                <a:t>27/05/2025</a:t>
              </a:r>
              <a:endParaRPr lang="en-US" sz="1000"/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C7C28C73-7867-C4CD-5E5C-66A71747B4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52531" y="93042"/>
            <a:ext cx="8700247" cy="1057711"/>
          </a:xfrm>
        </p:spPr>
        <p:txBody>
          <a:bodyPr>
            <a:normAutofit fontScale="90000"/>
          </a:bodyPr>
          <a:lstStyle/>
          <a:p>
            <a:r>
              <a:rPr lang="en-US" sz="4000" b="1" i="0">
                <a:solidFill>
                  <a:srgbClr val="000000"/>
                </a:solidFill>
                <a:effectLst/>
                <a:latin typeface="Times New Roman"/>
                <a:cs typeface="Times New Roman"/>
              </a:rPr>
              <a:t>Security </a:t>
            </a:r>
            <a:r>
              <a:rPr lang="en-US" sz="4000" b="1">
                <a:solidFill>
                  <a:srgbClr val="000000"/>
                </a:solidFill>
                <a:latin typeface="Times New Roman"/>
                <a:cs typeface="Times New Roman"/>
              </a:rPr>
              <a:t>F</a:t>
            </a:r>
            <a:r>
              <a:rPr lang="en-US" sz="4000" b="1" i="0">
                <a:solidFill>
                  <a:srgbClr val="000000"/>
                </a:solidFill>
                <a:effectLst/>
                <a:latin typeface="Times New Roman"/>
                <a:cs typeface="Times New Roman"/>
              </a:rPr>
              <a:t>eatures and </a:t>
            </a:r>
            <a:r>
              <a:rPr lang="en-US" sz="4000" b="1">
                <a:solidFill>
                  <a:srgbClr val="000000"/>
                </a:solidFill>
                <a:latin typeface="Times New Roman"/>
                <a:cs typeface="Times New Roman"/>
              </a:rPr>
              <a:t>B</a:t>
            </a:r>
            <a:r>
              <a:rPr lang="en-US" sz="4000" b="1" i="0">
                <a:solidFill>
                  <a:srgbClr val="000000"/>
                </a:solidFill>
                <a:effectLst/>
                <a:latin typeface="Times New Roman"/>
                <a:cs typeface="Times New Roman"/>
              </a:rPr>
              <a:t>est </a:t>
            </a:r>
            <a:r>
              <a:rPr lang="en-US" sz="4000" b="1">
                <a:solidFill>
                  <a:srgbClr val="000000"/>
                </a:solidFill>
                <a:latin typeface="Times New Roman"/>
                <a:cs typeface="Times New Roman"/>
              </a:rPr>
              <a:t>Practices</a:t>
            </a:r>
            <a:br>
              <a:rPr lang="en-US"/>
            </a:b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3598C9-5741-5E2E-824D-7E17EF46B3B7}"/>
              </a:ext>
            </a:extLst>
          </p:cNvPr>
          <p:cNvSpPr txBox="1"/>
          <p:nvPr/>
        </p:nvSpPr>
        <p:spPr>
          <a:xfrm>
            <a:off x="682960" y="1187751"/>
            <a:ext cx="5601766" cy="498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 fontAlgn="base">
              <a:lnSpc>
                <a:spcPct val="150000"/>
              </a:lnSpc>
            </a:pPr>
            <a:r>
              <a:rPr lang="en-US" sz="2000" b="1" i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2. Input Validation and Sanitization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6AA893-3A26-C818-E3C2-00FA2604035A}"/>
              </a:ext>
            </a:extLst>
          </p:cNvPr>
          <p:cNvSpPr txBox="1"/>
          <p:nvPr/>
        </p:nvSpPr>
        <p:spPr>
          <a:xfrm>
            <a:off x="4080360" y="1899408"/>
            <a:ext cx="4031280" cy="498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 fontAlgn="base">
              <a:lnSpc>
                <a:spcPct val="150000"/>
              </a:lnSpc>
            </a:pPr>
            <a:r>
              <a:rPr lang="en-US" sz="2000" b="0" i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Prevented injection of &lt;script&gt;</a:t>
            </a:r>
          </a:p>
        </p:txBody>
      </p:sp>
      <p:pic>
        <p:nvPicPr>
          <p:cNvPr id="14" name="Picture 1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737D849-E989-FD35-5017-105F10DFCE3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0791" y="2492569"/>
            <a:ext cx="5278674" cy="3798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5552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07A411-1D88-F8D6-5422-7B4C78D908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FF52A6F-F04D-7D0F-36D2-312F13DB71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258183" y="-22479"/>
            <a:ext cx="2562565" cy="6884359"/>
          </a:xfrm>
          <a:custGeom>
            <a:avLst/>
            <a:gdLst>
              <a:gd name="connsiteX0" fmla="*/ 2535833 w 2562565"/>
              <a:gd name="connsiteY0" fmla="*/ 0 h 6884359"/>
              <a:gd name="connsiteX1" fmla="*/ 2106829 w 2562565"/>
              <a:gd name="connsiteY1" fmla="*/ 1564627 h 6884359"/>
              <a:gd name="connsiteX2" fmla="*/ 1764389 w 2562565"/>
              <a:gd name="connsiteY2" fmla="*/ 2840498 h 6884359"/>
              <a:gd name="connsiteX3" fmla="*/ 1579803 w 2562565"/>
              <a:gd name="connsiteY3" fmla="*/ 2925726 h 6884359"/>
              <a:gd name="connsiteX4" fmla="*/ 1467779 w 2562565"/>
              <a:gd name="connsiteY4" fmla="*/ 2731101 h 6884359"/>
              <a:gd name="connsiteX5" fmla="*/ 1727472 w 2562565"/>
              <a:gd name="connsiteY5" fmla="*/ 1773244 h 6884359"/>
              <a:gd name="connsiteX6" fmla="*/ 1709650 w 2562565"/>
              <a:gd name="connsiteY6" fmla="*/ 1633318 h 6884359"/>
              <a:gd name="connsiteX7" fmla="*/ 1597625 w 2562565"/>
              <a:gd name="connsiteY7" fmla="*/ 1546818 h 6884359"/>
              <a:gd name="connsiteX8" fmla="*/ 1372303 w 2562565"/>
              <a:gd name="connsiteY8" fmla="*/ 1676568 h 6884359"/>
              <a:gd name="connsiteX9" fmla="*/ 977670 w 2562565"/>
              <a:gd name="connsiteY9" fmla="*/ 3131798 h 6884359"/>
              <a:gd name="connsiteX10" fmla="*/ 5092 w 2562565"/>
              <a:gd name="connsiteY10" fmla="*/ 6867823 h 6884359"/>
              <a:gd name="connsiteX11" fmla="*/ 0 w 2562565"/>
              <a:gd name="connsiteY11" fmla="*/ 6884360 h 6884359"/>
              <a:gd name="connsiteX12" fmla="*/ 26733 w 2562565"/>
              <a:gd name="connsiteY12" fmla="*/ 6884360 h 6884359"/>
              <a:gd name="connsiteX13" fmla="*/ 1003131 w 2562565"/>
              <a:gd name="connsiteY13" fmla="*/ 3139431 h 6884359"/>
              <a:gd name="connsiteX14" fmla="*/ 1397763 w 2562565"/>
              <a:gd name="connsiteY14" fmla="*/ 1684200 h 6884359"/>
              <a:gd name="connsiteX15" fmla="*/ 1592533 w 2562565"/>
              <a:gd name="connsiteY15" fmla="*/ 1572259 h 6884359"/>
              <a:gd name="connsiteX16" fmla="*/ 1688009 w 2562565"/>
              <a:gd name="connsiteY16" fmla="*/ 1646039 h 6884359"/>
              <a:gd name="connsiteX17" fmla="*/ 1703285 w 2562565"/>
              <a:gd name="connsiteY17" fmla="*/ 1766884 h 6884359"/>
              <a:gd name="connsiteX18" fmla="*/ 1443591 w 2562565"/>
              <a:gd name="connsiteY18" fmla="*/ 2724741 h 6884359"/>
              <a:gd name="connsiteX19" fmla="*/ 1573438 w 2562565"/>
              <a:gd name="connsiteY19" fmla="*/ 2949894 h 6884359"/>
              <a:gd name="connsiteX20" fmla="*/ 1788577 w 2562565"/>
              <a:gd name="connsiteY20" fmla="*/ 2849402 h 6884359"/>
              <a:gd name="connsiteX21" fmla="*/ 1788577 w 2562565"/>
              <a:gd name="connsiteY21" fmla="*/ 2848130 h 6884359"/>
              <a:gd name="connsiteX22" fmla="*/ 2131016 w 2562565"/>
              <a:gd name="connsiteY22" fmla="*/ 1570987 h 6884359"/>
              <a:gd name="connsiteX23" fmla="*/ 2562566 w 2562565"/>
              <a:gd name="connsiteY23" fmla="*/ 1272 h 6884359"/>
              <a:gd name="connsiteX24" fmla="*/ 2535833 w 2562565"/>
              <a:gd name="connsiteY24" fmla="*/ 0 h 6884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562565" h="6884359">
                <a:moveTo>
                  <a:pt x="2535833" y="0"/>
                </a:moveTo>
                <a:lnTo>
                  <a:pt x="2106829" y="1564627"/>
                </a:lnTo>
                <a:lnTo>
                  <a:pt x="1764389" y="2840498"/>
                </a:lnTo>
                <a:cubicBezTo>
                  <a:pt x="1731291" y="2910461"/>
                  <a:pt x="1653638" y="2946078"/>
                  <a:pt x="1579803" y="2925726"/>
                </a:cubicBezTo>
                <a:cubicBezTo>
                  <a:pt x="1495785" y="2902829"/>
                  <a:pt x="1444864" y="2815057"/>
                  <a:pt x="1467779" y="2731101"/>
                </a:cubicBezTo>
                <a:lnTo>
                  <a:pt x="1727472" y="1773244"/>
                </a:lnTo>
                <a:cubicBezTo>
                  <a:pt x="1740202" y="1726178"/>
                  <a:pt x="1733837" y="1676568"/>
                  <a:pt x="1709650" y="1633318"/>
                </a:cubicBezTo>
                <a:cubicBezTo>
                  <a:pt x="1685463" y="1590068"/>
                  <a:pt x="1646000" y="1559539"/>
                  <a:pt x="1597625" y="1546818"/>
                </a:cubicBezTo>
                <a:cubicBezTo>
                  <a:pt x="1499604" y="1520105"/>
                  <a:pt x="1397763" y="1578620"/>
                  <a:pt x="1372303" y="1676568"/>
                </a:cubicBezTo>
                <a:lnTo>
                  <a:pt x="977670" y="3131798"/>
                </a:lnTo>
                <a:lnTo>
                  <a:pt x="5092" y="6867823"/>
                </a:lnTo>
                <a:cubicBezTo>
                  <a:pt x="5092" y="6867823"/>
                  <a:pt x="1273" y="6880544"/>
                  <a:pt x="0" y="6884360"/>
                </a:cubicBezTo>
                <a:lnTo>
                  <a:pt x="26733" y="6884360"/>
                </a:lnTo>
                <a:lnTo>
                  <a:pt x="1003131" y="3139431"/>
                </a:lnTo>
                <a:lnTo>
                  <a:pt x="1397763" y="1684200"/>
                </a:lnTo>
                <a:cubicBezTo>
                  <a:pt x="1420677" y="1600245"/>
                  <a:pt x="1508515" y="1549363"/>
                  <a:pt x="1592533" y="1572259"/>
                </a:cubicBezTo>
                <a:cubicBezTo>
                  <a:pt x="1633270" y="1583708"/>
                  <a:pt x="1667641" y="1609149"/>
                  <a:pt x="1688009" y="1646039"/>
                </a:cubicBezTo>
                <a:cubicBezTo>
                  <a:pt x="1709650" y="1682928"/>
                  <a:pt x="1714742" y="1724906"/>
                  <a:pt x="1703285" y="1766884"/>
                </a:cubicBezTo>
                <a:lnTo>
                  <a:pt x="1443591" y="2724741"/>
                </a:lnTo>
                <a:cubicBezTo>
                  <a:pt x="1416858" y="2822689"/>
                  <a:pt x="1475417" y="2924453"/>
                  <a:pt x="1573438" y="2949894"/>
                </a:cubicBezTo>
                <a:cubicBezTo>
                  <a:pt x="1660003" y="2972792"/>
                  <a:pt x="1750386" y="2930814"/>
                  <a:pt x="1788577" y="2849402"/>
                </a:cubicBezTo>
                <a:lnTo>
                  <a:pt x="1788577" y="2848130"/>
                </a:lnTo>
                <a:lnTo>
                  <a:pt x="2131016" y="1570987"/>
                </a:lnTo>
                <a:lnTo>
                  <a:pt x="2562566" y="1272"/>
                </a:lnTo>
                <a:cubicBezTo>
                  <a:pt x="2553655" y="0"/>
                  <a:pt x="2544744" y="0"/>
                  <a:pt x="2535833" y="0"/>
                </a:cubicBez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4614BE1E-D5C9-A336-A91B-F72BDF7185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7829202" y="5156615"/>
            <a:ext cx="878334" cy="1705001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61EBC8-4E0F-1F75-DB73-23DE0059A1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68546" y="6290774"/>
            <a:ext cx="617912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26</a:t>
            </a:fld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268CA1B-F32B-A636-13E7-F6C047264DD3}"/>
              </a:ext>
            </a:extLst>
          </p:cNvPr>
          <p:cNvGrpSpPr/>
          <p:nvPr/>
        </p:nvGrpSpPr>
        <p:grpSpPr>
          <a:xfrm>
            <a:off x="0" y="6184640"/>
            <a:ext cx="12521471" cy="675048"/>
            <a:chOff x="9978" y="4726959"/>
            <a:chExt cx="9390744" cy="438766"/>
          </a:xfrm>
        </p:grpSpPr>
        <p:pic>
          <p:nvPicPr>
            <p:cNvPr id="8" name="Picture 5">
              <a:extLst>
                <a:ext uri="{FF2B5EF4-FFF2-40B4-BE49-F238E27FC236}">
                  <a16:creationId xmlns:a16="http://schemas.microsoft.com/office/drawing/2014/main" id="{0CC2E495-A112-3F0D-F2FD-8ADB8CB39F1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978" y="4726959"/>
              <a:ext cx="2825730" cy="437746"/>
            </a:xfrm>
            <a:prstGeom prst="rect">
              <a:avLst/>
            </a:prstGeom>
          </p:spPr>
        </p:pic>
        <p:sp>
          <p:nvSpPr>
            <p:cNvPr id="9" name="Date Placeholder 4">
              <a:extLst>
                <a:ext uri="{FF2B5EF4-FFF2-40B4-BE49-F238E27FC236}">
                  <a16:creationId xmlns:a16="http://schemas.microsoft.com/office/drawing/2014/main" id="{33383991-8851-72CB-EFDB-5BC5028ECD94}"/>
                </a:ext>
              </a:extLst>
            </p:cNvPr>
            <p:cNvSpPr txBox="1">
              <a:spLocks/>
            </p:cNvSpPr>
            <p:nvPr/>
          </p:nvSpPr>
          <p:spPr>
            <a:xfrm>
              <a:off x="8105322" y="4813300"/>
              <a:ext cx="1295400" cy="3524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1440" tIns="45720" rIns="91440" bIns="45720" anchor="t"/>
            <a:lstStyle>
              <a:defPPr>
                <a:defRPr lang="en-US"/>
              </a:defPPr>
              <a:lvl1pPr marL="0" algn="l" defTabSz="914400" rtl="0" eaLnBrk="1" latinLnBrk="0" hangingPunct="1">
                <a:spcBef>
                  <a:spcPct val="20000"/>
                </a:spcBef>
                <a:buChar char="•"/>
                <a:defRPr sz="32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har char="–"/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Char char="•"/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Char char="–"/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Char char="»"/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514600" indent="-228600" algn="l" defTabSz="914400" rtl="0" eaLnBrk="0" fontAlgn="base" latinLnBrk="0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6pPr>
              <a:lvl7pPr marL="2971800" indent="-228600" algn="l" defTabSz="914400" rtl="0" eaLnBrk="0" fontAlgn="base" latinLnBrk="0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7pPr>
              <a:lvl8pPr marL="3429000" indent="-228600" algn="l" defTabSz="914400" rtl="0" eaLnBrk="0" fontAlgn="base" latinLnBrk="0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8pPr>
              <a:lvl9pPr marL="3886200" indent="-228600" algn="l" defTabSz="914400" rtl="0" eaLnBrk="0" fontAlgn="base" latinLnBrk="0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tabLst/>
                <a:defRPr/>
              </a:pPr>
              <a:r>
                <a:rPr lang="es-ES" sz="1400" b="1">
                  <a:solidFill>
                    <a:srgbClr val="000000"/>
                  </a:solidFill>
                </a:rPr>
                <a:t>27/05/2025</a:t>
              </a:r>
              <a:endParaRPr lang="en-US" sz="1000"/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3BB0AED6-B3DF-9756-9630-631895FBFB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52531" y="93042"/>
            <a:ext cx="8700247" cy="1057711"/>
          </a:xfrm>
        </p:spPr>
        <p:txBody>
          <a:bodyPr>
            <a:normAutofit fontScale="90000"/>
          </a:bodyPr>
          <a:lstStyle/>
          <a:p>
            <a:r>
              <a:rPr lang="en-US" sz="4000" b="1" i="0">
                <a:solidFill>
                  <a:srgbClr val="000000"/>
                </a:solidFill>
                <a:effectLst/>
                <a:latin typeface="Times New Roman"/>
                <a:cs typeface="Times New Roman"/>
              </a:rPr>
              <a:t>Security </a:t>
            </a:r>
            <a:r>
              <a:rPr lang="en-US" sz="4000" b="1">
                <a:solidFill>
                  <a:srgbClr val="000000"/>
                </a:solidFill>
                <a:latin typeface="Times New Roman"/>
                <a:cs typeface="Times New Roman"/>
              </a:rPr>
              <a:t>F</a:t>
            </a:r>
            <a:r>
              <a:rPr lang="en-US" sz="4000" b="1" i="0">
                <a:solidFill>
                  <a:srgbClr val="000000"/>
                </a:solidFill>
                <a:effectLst/>
                <a:latin typeface="Times New Roman"/>
                <a:cs typeface="Times New Roman"/>
              </a:rPr>
              <a:t>eatures and </a:t>
            </a:r>
            <a:r>
              <a:rPr lang="en-US" sz="4000" b="1">
                <a:solidFill>
                  <a:srgbClr val="000000"/>
                </a:solidFill>
                <a:latin typeface="Times New Roman"/>
                <a:cs typeface="Times New Roman"/>
              </a:rPr>
              <a:t>B</a:t>
            </a:r>
            <a:r>
              <a:rPr lang="en-US" sz="4000" b="1" i="0">
                <a:solidFill>
                  <a:srgbClr val="000000"/>
                </a:solidFill>
                <a:effectLst/>
                <a:latin typeface="Times New Roman"/>
                <a:cs typeface="Times New Roman"/>
              </a:rPr>
              <a:t>est </a:t>
            </a:r>
            <a:r>
              <a:rPr lang="en-US" sz="4000" b="1">
                <a:solidFill>
                  <a:srgbClr val="000000"/>
                </a:solidFill>
                <a:latin typeface="Times New Roman"/>
                <a:cs typeface="Times New Roman"/>
              </a:rPr>
              <a:t>Practices</a:t>
            </a:r>
            <a:br>
              <a:rPr lang="en-US"/>
            </a:b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9F9517-756C-80A0-6022-D3AC81510B35}"/>
              </a:ext>
            </a:extLst>
          </p:cNvPr>
          <p:cNvSpPr txBox="1"/>
          <p:nvPr/>
        </p:nvSpPr>
        <p:spPr>
          <a:xfrm>
            <a:off x="682960" y="1187751"/>
            <a:ext cx="6662720" cy="498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 fontAlgn="base">
              <a:lnSpc>
                <a:spcPct val="150000"/>
              </a:lnSpc>
            </a:pPr>
            <a:r>
              <a:rPr lang="en-US" sz="20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2000" b="1" i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reCAPTCHA must be solved to submit the login form.</a:t>
            </a:r>
          </a:p>
        </p:txBody>
      </p:sp>
      <p:pic>
        <p:nvPicPr>
          <p:cNvPr id="2" name="Picture 1" descr="A screenshot of a crosswalk&#10;&#10;AI-generated content may be incorrect.">
            <a:extLst>
              <a:ext uri="{FF2B5EF4-FFF2-40B4-BE49-F238E27FC236}">
                <a16:creationId xmlns:a16="http://schemas.microsoft.com/office/drawing/2014/main" id="{5E765E74-AE4A-D13F-B1DD-6531EE4B64D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213" y="2015274"/>
            <a:ext cx="5361940" cy="39319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3512EAB-D0D6-1DE9-CD7D-641DD1BA971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3408" y="2015274"/>
            <a:ext cx="5463540" cy="3982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5138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962652-9E4F-EF5D-1508-018F842972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2BB3DDB6-4FDC-3818-AE8D-12CA5E7C8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258183" y="-22479"/>
            <a:ext cx="2562565" cy="6884359"/>
          </a:xfrm>
          <a:custGeom>
            <a:avLst/>
            <a:gdLst>
              <a:gd name="connsiteX0" fmla="*/ 2535833 w 2562565"/>
              <a:gd name="connsiteY0" fmla="*/ 0 h 6884359"/>
              <a:gd name="connsiteX1" fmla="*/ 2106829 w 2562565"/>
              <a:gd name="connsiteY1" fmla="*/ 1564627 h 6884359"/>
              <a:gd name="connsiteX2" fmla="*/ 1764389 w 2562565"/>
              <a:gd name="connsiteY2" fmla="*/ 2840498 h 6884359"/>
              <a:gd name="connsiteX3" fmla="*/ 1579803 w 2562565"/>
              <a:gd name="connsiteY3" fmla="*/ 2925726 h 6884359"/>
              <a:gd name="connsiteX4" fmla="*/ 1467779 w 2562565"/>
              <a:gd name="connsiteY4" fmla="*/ 2731101 h 6884359"/>
              <a:gd name="connsiteX5" fmla="*/ 1727472 w 2562565"/>
              <a:gd name="connsiteY5" fmla="*/ 1773244 h 6884359"/>
              <a:gd name="connsiteX6" fmla="*/ 1709650 w 2562565"/>
              <a:gd name="connsiteY6" fmla="*/ 1633318 h 6884359"/>
              <a:gd name="connsiteX7" fmla="*/ 1597625 w 2562565"/>
              <a:gd name="connsiteY7" fmla="*/ 1546818 h 6884359"/>
              <a:gd name="connsiteX8" fmla="*/ 1372303 w 2562565"/>
              <a:gd name="connsiteY8" fmla="*/ 1676568 h 6884359"/>
              <a:gd name="connsiteX9" fmla="*/ 977670 w 2562565"/>
              <a:gd name="connsiteY9" fmla="*/ 3131798 h 6884359"/>
              <a:gd name="connsiteX10" fmla="*/ 5092 w 2562565"/>
              <a:gd name="connsiteY10" fmla="*/ 6867823 h 6884359"/>
              <a:gd name="connsiteX11" fmla="*/ 0 w 2562565"/>
              <a:gd name="connsiteY11" fmla="*/ 6884360 h 6884359"/>
              <a:gd name="connsiteX12" fmla="*/ 26733 w 2562565"/>
              <a:gd name="connsiteY12" fmla="*/ 6884360 h 6884359"/>
              <a:gd name="connsiteX13" fmla="*/ 1003131 w 2562565"/>
              <a:gd name="connsiteY13" fmla="*/ 3139431 h 6884359"/>
              <a:gd name="connsiteX14" fmla="*/ 1397763 w 2562565"/>
              <a:gd name="connsiteY14" fmla="*/ 1684200 h 6884359"/>
              <a:gd name="connsiteX15" fmla="*/ 1592533 w 2562565"/>
              <a:gd name="connsiteY15" fmla="*/ 1572259 h 6884359"/>
              <a:gd name="connsiteX16" fmla="*/ 1688009 w 2562565"/>
              <a:gd name="connsiteY16" fmla="*/ 1646039 h 6884359"/>
              <a:gd name="connsiteX17" fmla="*/ 1703285 w 2562565"/>
              <a:gd name="connsiteY17" fmla="*/ 1766884 h 6884359"/>
              <a:gd name="connsiteX18" fmla="*/ 1443591 w 2562565"/>
              <a:gd name="connsiteY18" fmla="*/ 2724741 h 6884359"/>
              <a:gd name="connsiteX19" fmla="*/ 1573438 w 2562565"/>
              <a:gd name="connsiteY19" fmla="*/ 2949894 h 6884359"/>
              <a:gd name="connsiteX20" fmla="*/ 1788577 w 2562565"/>
              <a:gd name="connsiteY20" fmla="*/ 2849402 h 6884359"/>
              <a:gd name="connsiteX21" fmla="*/ 1788577 w 2562565"/>
              <a:gd name="connsiteY21" fmla="*/ 2848130 h 6884359"/>
              <a:gd name="connsiteX22" fmla="*/ 2131016 w 2562565"/>
              <a:gd name="connsiteY22" fmla="*/ 1570987 h 6884359"/>
              <a:gd name="connsiteX23" fmla="*/ 2562566 w 2562565"/>
              <a:gd name="connsiteY23" fmla="*/ 1272 h 6884359"/>
              <a:gd name="connsiteX24" fmla="*/ 2535833 w 2562565"/>
              <a:gd name="connsiteY24" fmla="*/ 0 h 6884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562565" h="6884359">
                <a:moveTo>
                  <a:pt x="2535833" y="0"/>
                </a:moveTo>
                <a:lnTo>
                  <a:pt x="2106829" y="1564627"/>
                </a:lnTo>
                <a:lnTo>
                  <a:pt x="1764389" y="2840498"/>
                </a:lnTo>
                <a:cubicBezTo>
                  <a:pt x="1731291" y="2910461"/>
                  <a:pt x="1653638" y="2946078"/>
                  <a:pt x="1579803" y="2925726"/>
                </a:cubicBezTo>
                <a:cubicBezTo>
                  <a:pt x="1495785" y="2902829"/>
                  <a:pt x="1444864" y="2815057"/>
                  <a:pt x="1467779" y="2731101"/>
                </a:cubicBezTo>
                <a:lnTo>
                  <a:pt x="1727472" y="1773244"/>
                </a:lnTo>
                <a:cubicBezTo>
                  <a:pt x="1740202" y="1726178"/>
                  <a:pt x="1733837" y="1676568"/>
                  <a:pt x="1709650" y="1633318"/>
                </a:cubicBezTo>
                <a:cubicBezTo>
                  <a:pt x="1685463" y="1590068"/>
                  <a:pt x="1646000" y="1559539"/>
                  <a:pt x="1597625" y="1546818"/>
                </a:cubicBezTo>
                <a:cubicBezTo>
                  <a:pt x="1499604" y="1520105"/>
                  <a:pt x="1397763" y="1578620"/>
                  <a:pt x="1372303" y="1676568"/>
                </a:cubicBezTo>
                <a:lnTo>
                  <a:pt x="977670" y="3131798"/>
                </a:lnTo>
                <a:lnTo>
                  <a:pt x="5092" y="6867823"/>
                </a:lnTo>
                <a:cubicBezTo>
                  <a:pt x="5092" y="6867823"/>
                  <a:pt x="1273" y="6880544"/>
                  <a:pt x="0" y="6884360"/>
                </a:cubicBezTo>
                <a:lnTo>
                  <a:pt x="26733" y="6884360"/>
                </a:lnTo>
                <a:lnTo>
                  <a:pt x="1003131" y="3139431"/>
                </a:lnTo>
                <a:lnTo>
                  <a:pt x="1397763" y="1684200"/>
                </a:lnTo>
                <a:cubicBezTo>
                  <a:pt x="1420677" y="1600245"/>
                  <a:pt x="1508515" y="1549363"/>
                  <a:pt x="1592533" y="1572259"/>
                </a:cubicBezTo>
                <a:cubicBezTo>
                  <a:pt x="1633270" y="1583708"/>
                  <a:pt x="1667641" y="1609149"/>
                  <a:pt x="1688009" y="1646039"/>
                </a:cubicBezTo>
                <a:cubicBezTo>
                  <a:pt x="1709650" y="1682928"/>
                  <a:pt x="1714742" y="1724906"/>
                  <a:pt x="1703285" y="1766884"/>
                </a:cubicBezTo>
                <a:lnTo>
                  <a:pt x="1443591" y="2724741"/>
                </a:lnTo>
                <a:cubicBezTo>
                  <a:pt x="1416858" y="2822689"/>
                  <a:pt x="1475417" y="2924453"/>
                  <a:pt x="1573438" y="2949894"/>
                </a:cubicBezTo>
                <a:cubicBezTo>
                  <a:pt x="1660003" y="2972792"/>
                  <a:pt x="1750386" y="2930814"/>
                  <a:pt x="1788577" y="2849402"/>
                </a:cubicBezTo>
                <a:lnTo>
                  <a:pt x="1788577" y="2848130"/>
                </a:lnTo>
                <a:lnTo>
                  <a:pt x="2131016" y="1570987"/>
                </a:lnTo>
                <a:lnTo>
                  <a:pt x="2562566" y="1272"/>
                </a:lnTo>
                <a:cubicBezTo>
                  <a:pt x="2553655" y="0"/>
                  <a:pt x="2544744" y="0"/>
                  <a:pt x="2535833" y="0"/>
                </a:cubicBez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AFCC8C75-1AF2-B878-820E-B43ACD4F12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7829202" y="5156615"/>
            <a:ext cx="878334" cy="1705001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3D98E6-18ED-B8F8-2F79-2FA3128476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68546" y="6290774"/>
            <a:ext cx="617912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27</a:t>
            </a:fld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4A193B8-E2A4-66C2-546A-BFB433779387}"/>
              </a:ext>
            </a:extLst>
          </p:cNvPr>
          <p:cNvGrpSpPr/>
          <p:nvPr/>
        </p:nvGrpSpPr>
        <p:grpSpPr>
          <a:xfrm>
            <a:off x="0" y="6184640"/>
            <a:ext cx="12521471" cy="675048"/>
            <a:chOff x="9978" y="4726959"/>
            <a:chExt cx="9390744" cy="438766"/>
          </a:xfrm>
        </p:grpSpPr>
        <p:pic>
          <p:nvPicPr>
            <p:cNvPr id="8" name="Picture 5">
              <a:extLst>
                <a:ext uri="{FF2B5EF4-FFF2-40B4-BE49-F238E27FC236}">
                  <a16:creationId xmlns:a16="http://schemas.microsoft.com/office/drawing/2014/main" id="{890306AA-8BAD-412F-5E0A-09365EA701D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978" y="4726959"/>
              <a:ext cx="2825730" cy="437746"/>
            </a:xfrm>
            <a:prstGeom prst="rect">
              <a:avLst/>
            </a:prstGeom>
          </p:spPr>
        </p:pic>
        <p:sp>
          <p:nvSpPr>
            <p:cNvPr id="9" name="Date Placeholder 4">
              <a:extLst>
                <a:ext uri="{FF2B5EF4-FFF2-40B4-BE49-F238E27FC236}">
                  <a16:creationId xmlns:a16="http://schemas.microsoft.com/office/drawing/2014/main" id="{FBEF96DB-50C9-7263-39CC-E82F4910E6F1}"/>
                </a:ext>
              </a:extLst>
            </p:cNvPr>
            <p:cNvSpPr txBox="1">
              <a:spLocks/>
            </p:cNvSpPr>
            <p:nvPr/>
          </p:nvSpPr>
          <p:spPr>
            <a:xfrm>
              <a:off x="8105322" y="4813300"/>
              <a:ext cx="1295400" cy="3524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1440" tIns="45720" rIns="91440" bIns="45720" anchor="t"/>
            <a:lstStyle>
              <a:defPPr>
                <a:defRPr lang="en-US"/>
              </a:defPPr>
              <a:lvl1pPr marL="0" algn="l" defTabSz="914400" rtl="0" eaLnBrk="1" latinLnBrk="0" hangingPunct="1">
                <a:spcBef>
                  <a:spcPct val="20000"/>
                </a:spcBef>
                <a:buChar char="•"/>
                <a:defRPr sz="32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har char="–"/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Char char="•"/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Char char="–"/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Char char="»"/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514600" indent="-228600" algn="l" defTabSz="914400" rtl="0" eaLnBrk="0" fontAlgn="base" latinLnBrk="0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6pPr>
              <a:lvl7pPr marL="2971800" indent="-228600" algn="l" defTabSz="914400" rtl="0" eaLnBrk="0" fontAlgn="base" latinLnBrk="0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7pPr>
              <a:lvl8pPr marL="3429000" indent="-228600" algn="l" defTabSz="914400" rtl="0" eaLnBrk="0" fontAlgn="base" latinLnBrk="0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8pPr>
              <a:lvl9pPr marL="3886200" indent="-228600" algn="l" defTabSz="914400" rtl="0" eaLnBrk="0" fontAlgn="base" latinLnBrk="0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tabLst/>
                <a:defRPr/>
              </a:pPr>
              <a:r>
                <a:rPr lang="es-ES" sz="1400" b="1">
                  <a:solidFill>
                    <a:srgbClr val="000000"/>
                  </a:solidFill>
                </a:rPr>
                <a:t>27/05/2025</a:t>
              </a:r>
              <a:endParaRPr lang="en-US" sz="1000"/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B16D83DD-2E86-8B63-089D-B319AD1E94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52531" y="93042"/>
            <a:ext cx="8700247" cy="1057711"/>
          </a:xfrm>
        </p:spPr>
        <p:txBody>
          <a:bodyPr>
            <a:normAutofit fontScale="90000"/>
          </a:bodyPr>
          <a:lstStyle/>
          <a:p>
            <a:r>
              <a:rPr lang="en-US" sz="4000" b="1" i="0">
                <a:solidFill>
                  <a:srgbClr val="000000"/>
                </a:solidFill>
                <a:effectLst/>
                <a:latin typeface="Times New Roman"/>
                <a:cs typeface="Times New Roman"/>
              </a:rPr>
              <a:t>Security </a:t>
            </a:r>
            <a:r>
              <a:rPr lang="en-US" sz="4000" b="1">
                <a:solidFill>
                  <a:srgbClr val="000000"/>
                </a:solidFill>
                <a:latin typeface="Times New Roman"/>
                <a:cs typeface="Times New Roman"/>
              </a:rPr>
              <a:t>F</a:t>
            </a:r>
            <a:r>
              <a:rPr lang="en-US" sz="4000" b="1" i="0">
                <a:solidFill>
                  <a:srgbClr val="000000"/>
                </a:solidFill>
                <a:effectLst/>
                <a:latin typeface="Times New Roman"/>
                <a:cs typeface="Times New Roman"/>
              </a:rPr>
              <a:t>eatures and </a:t>
            </a:r>
            <a:r>
              <a:rPr lang="en-US" sz="4000" b="1">
                <a:solidFill>
                  <a:srgbClr val="000000"/>
                </a:solidFill>
                <a:latin typeface="Times New Roman"/>
                <a:cs typeface="Times New Roman"/>
              </a:rPr>
              <a:t>B</a:t>
            </a:r>
            <a:r>
              <a:rPr lang="en-US" sz="4000" b="1" i="0">
                <a:solidFill>
                  <a:srgbClr val="000000"/>
                </a:solidFill>
                <a:effectLst/>
                <a:latin typeface="Times New Roman"/>
                <a:cs typeface="Times New Roman"/>
              </a:rPr>
              <a:t>est </a:t>
            </a:r>
            <a:r>
              <a:rPr lang="en-US" sz="4000" b="1">
                <a:solidFill>
                  <a:srgbClr val="000000"/>
                </a:solidFill>
                <a:latin typeface="Times New Roman"/>
                <a:cs typeface="Times New Roman"/>
              </a:rPr>
              <a:t>Practices</a:t>
            </a:r>
            <a:br>
              <a:rPr lang="en-US"/>
            </a:b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A5F929-A1B3-25DE-68F4-B76224E8F546}"/>
              </a:ext>
            </a:extLst>
          </p:cNvPr>
          <p:cNvSpPr txBox="1"/>
          <p:nvPr/>
        </p:nvSpPr>
        <p:spPr>
          <a:xfrm>
            <a:off x="682960" y="1187751"/>
            <a:ext cx="6662720" cy="498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 fontAlgn="base">
              <a:lnSpc>
                <a:spcPct val="150000"/>
              </a:lnSpc>
            </a:pPr>
            <a:r>
              <a:rPr lang="en-US" sz="20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sz="2000" b="1" i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Authentication and Authorization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B2745D9-0D35-11FB-3D15-69F30D4C1432}"/>
              </a:ext>
            </a:extLst>
          </p:cNvPr>
          <p:cNvSpPr txBox="1"/>
          <p:nvPr/>
        </p:nvSpPr>
        <p:spPr>
          <a:xfrm>
            <a:off x="172720" y="1723412"/>
            <a:ext cx="5158963" cy="960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 fontAlgn="base">
              <a:lnSpc>
                <a:spcPct val="150000"/>
              </a:lnSpc>
            </a:pPr>
            <a:r>
              <a:rPr lang="en-US" sz="2000" b="0" i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Passwords are hashed and stored securely in the database.</a:t>
            </a:r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BD26859-02A9-0BB1-8E80-DC24A2A0F05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387"/>
          <a:stretch/>
        </p:blipFill>
        <p:spPr bwMode="auto">
          <a:xfrm>
            <a:off x="579359" y="2848439"/>
            <a:ext cx="3982481" cy="308106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1" name="Picture 1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E8808FA-1E08-6472-7A4B-6B92EE023CC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6850" y="2603240"/>
            <a:ext cx="4970780" cy="3581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4C16E78-DEFF-A9BF-A58E-FC3289BF701A}"/>
              </a:ext>
            </a:extLst>
          </p:cNvPr>
          <p:cNvSpPr txBox="1"/>
          <p:nvPr/>
        </p:nvSpPr>
        <p:spPr>
          <a:xfrm>
            <a:off x="6227495" y="1829596"/>
            <a:ext cx="5158963" cy="3951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marR="0">
              <a:lnSpc>
                <a:spcPct val="115000"/>
              </a:lnSpc>
              <a:spcAft>
                <a:spcPts val="800"/>
              </a:spcAft>
            </a:pPr>
            <a:r>
              <a:rPr lang="en-US" sz="1800" kern="10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Password fields are masked during entry.</a:t>
            </a:r>
          </a:p>
        </p:txBody>
      </p:sp>
    </p:spTree>
    <p:extLst>
      <p:ext uri="{BB962C8B-B14F-4D97-AF65-F5344CB8AC3E}">
        <p14:creationId xmlns:p14="http://schemas.microsoft.com/office/powerpoint/2010/main" val="13972636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D6C4D0-0769-3DA3-8B8E-F698FE45E3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6B63611-4164-F75E-3A62-9CC6B26106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258183" y="-22479"/>
            <a:ext cx="2562565" cy="6884359"/>
          </a:xfrm>
          <a:custGeom>
            <a:avLst/>
            <a:gdLst>
              <a:gd name="connsiteX0" fmla="*/ 2535833 w 2562565"/>
              <a:gd name="connsiteY0" fmla="*/ 0 h 6884359"/>
              <a:gd name="connsiteX1" fmla="*/ 2106829 w 2562565"/>
              <a:gd name="connsiteY1" fmla="*/ 1564627 h 6884359"/>
              <a:gd name="connsiteX2" fmla="*/ 1764389 w 2562565"/>
              <a:gd name="connsiteY2" fmla="*/ 2840498 h 6884359"/>
              <a:gd name="connsiteX3" fmla="*/ 1579803 w 2562565"/>
              <a:gd name="connsiteY3" fmla="*/ 2925726 h 6884359"/>
              <a:gd name="connsiteX4" fmla="*/ 1467779 w 2562565"/>
              <a:gd name="connsiteY4" fmla="*/ 2731101 h 6884359"/>
              <a:gd name="connsiteX5" fmla="*/ 1727472 w 2562565"/>
              <a:gd name="connsiteY5" fmla="*/ 1773244 h 6884359"/>
              <a:gd name="connsiteX6" fmla="*/ 1709650 w 2562565"/>
              <a:gd name="connsiteY6" fmla="*/ 1633318 h 6884359"/>
              <a:gd name="connsiteX7" fmla="*/ 1597625 w 2562565"/>
              <a:gd name="connsiteY7" fmla="*/ 1546818 h 6884359"/>
              <a:gd name="connsiteX8" fmla="*/ 1372303 w 2562565"/>
              <a:gd name="connsiteY8" fmla="*/ 1676568 h 6884359"/>
              <a:gd name="connsiteX9" fmla="*/ 977670 w 2562565"/>
              <a:gd name="connsiteY9" fmla="*/ 3131798 h 6884359"/>
              <a:gd name="connsiteX10" fmla="*/ 5092 w 2562565"/>
              <a:gd name="connsiteY10" fmla="*/ 6867823 h 6884359"/>
              <a:gd name="connsiteX11" fmla="*/ 0 w 2562565"/>
              <a:gd name="connsiteY11" fmla="*/ 6884360 h 6884359"/>
              <a:gd name="connsiteX12" fmla="*/ 26733 w 2562565"/>
              <a:gd name="connsiteY12" fmla="*/ 6884360 h 6884359"/>
              <a:gd name="connsiteX13" fmla="*/ 1003131 w 2562565"/>
              <a:gd name="connsiteY13" fmla="*/ 3139431 h 6884359"/>
              <a:gd name="connsiteX14" fmla="*/ 1397763 w 2562565"/>
              <a:gd name="connsiteY14" fmla="*/ 1684200 h 6884359"/>
              <a:gd name="connsiteX15" fmla="*/ 1592533 w 2562565"/>
              <a:gd name="connsiteY15" fmla="*/ 1572259 h 6884359"/>
              <a:gd name="connsiteX16" fmla="*/ 1688009 w 2562565"/>
              <a:gd name="connsiteY16" fmla="*/ 1646039 h 6884359"/>
              <a:gd name="connsiteX17" fmla="*/ 1703285 w 2562565"/>
              <a:gd name="connsiteY17" fmla="*/ 1766884 h 6884359"/>
              <a:gd name="connsiteX18" fmla="*/ 1443591 w 2562565"/>
              <a:gd name="connsiteY18" fmla="*/ 2724741 h 6884359"/>
              <a:gd name="connsiteX19" fmla="*/ 1573438 w 2562565"/>
              <a:gd name="connsiteY19" fmla="*/ 2949894 h 6884359"/>
              <a:gd name="connsiteX20" fmla="*/ 1788577 w 2562565"/>
              <a:gd name="connsiteY20" fmla="*/ 2849402 h 6884359"/>
              <a:gd name="connsiteX21" fmla="*/ 1788577 w 2562565"/>
              <a:gd name="connsiteY21" fmla="*/ 2848130 h 6884359"/>
              <a:gd name="connsiteX22" fmla="*/ 2131016 w 2562565"/>
              <a:gd name="connsiteY22" fmla="*/ 1570987 h 6884359"/>
              <a:gd name="connsiteX23" fmla="*/ 2562566 w 2562565"/>
              <a:gd name="connsiteY23" fmla="*/ 1272 h 6884359"/>
              <a:gd name="connsiteX24" fmla="*/ 2535833 w 2562565"/>
              <a:gd name="connsiteY24" fmla="*/ 0 h 6884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562565" h="6884359">
                <a:moveTo>
                  <a:pt x="2535833" y="0"/>
                </a:moveTo>
                <a:lnTo>
                  <a:pt x="2106829" y="1564627"/>
                </a:lnTo>
                <a:lnTo>
                  <a:pt x="1764389" y="2840498"/>
                </a:lnTo>
                <a:cubicBezTo>
                  <a:pt x="1731291" y="2910461"/>
                  <a:pt x="1653638" y="2946078"/>
                  <a:pt x="1579803" y="2925726"/>
                </a:cubicBezTo>
                <a:cubicBezTo>
                  <a:pt x="1495785" y="2902829"/>
                  <a:pt x="1444864" y="2815057"/>
                  <a:pt x="1467779" y="2731101"/>
                </a:cubicBezTo>
                <a:lnTo>
                  <a:pt x="1727472" y="1773244"/>
                </a:lnTo>
                <a:cubicBezTo>
                  <a:pt x="1740202" y="1726178"/>
                  <a:pt x="1733837" y="1676568"/>
                  <a:pt x="1709650" y="1633318"/>
                </a:cubicBezTo>
                <a:cubicBezTo>
                  <a:pt x="1685463" y="1590068"/>
                  <a:pt x="1646000" y="1559539"/>
                  <a:pt x="1597625" y="1546818"/>
                </a:cubicBezTo>
                <a:cubicBezTo>
                  <a:pt x="1499604" y="1520105"/>
                  <a:pt x="1397763" y="1578620"/>
                  <a:pt x="1372303" y="1676568"/>
                </a:cubicBezTo>
                <a:lnTo>
                  <a:pt x="977670" y="3131798"/>
                </a:lnTo>
                <a:lnTo>
                  <a:pt x="5092" y="6867823"/>
                </a:lnTo>
                <a:cubicBezTo>
                  <a:pt x="5092" y="6867823"/>
                  <a:pt x="1273" y="6880544"/>
                  <a:pt x="0" y="6884360"/>
                </a:cubicBezTo>
                <a:lnTo>
                  <a:pt x="26733" y="6884360"/>
                </a:lnTo>
                <a:lnTo>
                  <a:pt x="1003131" y="3139431"/>
                </a:lnTo>
                <a:lnTo>
                  <a:pt x="1397763" y="1684200"/>
                </a:lnTo>
                <a:cubicBezTo>
                  <a:pt x="1420677" y="1600245"/>
                  <a:pt x="1508515" y="1549363"/>
                  <a:pt x="1592533" y="1572259"/>
                </a:cubicBezTo>
                <a:cubicBezTo>
                  <a:pt x="1633270" y="1583708"/>
                  <a:pt x="1667641" y="1609149"/>
                  <a:pt x="1688009" y="1646039"/>
                </a:cubicBezTo>
                <a:cubicBezTo>
                  <a:pt x="1709650" y="1682928"/>
                  <a:pt x="1714742" y="1724906"/>
                  <a:pt x="1703285" y="1766884"/>
                </a:cubicBezTo>
                <a:lnTo>
                  <a:pt x="1443591" y="2724741"/>
                </a:lnTo>
                <a:cubicBezTo>
                  <a:pt x="1416858" y="2822689"/>
                  <a:pt x="1475417" y="2924453"/>
                  <a:pt x="1573438" y="2949894"/>
                </a:cubicBezTo>
                <a:cubicBezTo>
                  <a:pt x="1660003" y="2972792"/>
                  <a:pt x="1750386" y="2930814"/>
                  <a:pt x="1788577" y="2849402"/>
                </a:cubicBezTo>
                <a:lnTo>
                  <a:pt x="1788577" y="2848130"/>
                </a:lnTo>
                <a:lnTo>
                  <a:pt x="2131016" y="1570987"/>
                </a:lnTo>
                <a:lnTo>
                  <a:pt x="2562566" y="1272"/>
                </a:lnTo>
                <a:cubicBezTo>
                  <a:pt x="2553655" y="0"/>
                  <a:pt x="2544744" y="0"/>
                  <a:pt x="2535833" y="0"/>
                </a:cubicBez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F8E75BD2-B829-DE50-3CFD-2EF0B2390A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7829202" y="5156615"/>
            <a:ext cx="878334" cy="1705001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003758-77F1-7C3C-9DEA-4584E7392F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68546" y="6290774"/>
            <a:ext cx="617912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28</a:t>
            </a:fld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B4A0F2D-27C4-15FD-6B40-259ED966C70E}"/>
              </a:ext>
            </a:extLst>
          </p:cNvPr>
          <p:cNvGrpSpPr/>
          <p:nvPr/>
        </p:nvGrpSpPr>
        <p:grpSpPr>
          <a:xfrm>
            <a:off x="0" y="6184640"/>
            <a:ext cx="12521471" cy="675048"/>
            <a:chOff x="9978" y="4726959"/>
            <a:chExt cx="9390744" cy="438766"/>
          </a:xfrm>
        </p:grpSpPr>
        <p:pic>
          <p:nvPicPr>
            <p:cNvPr id="8" name="Picture 5">
              <a:extLst>
                <a:ext uri="{FF2B5EF4-FFF2-40B4-BE49-F238E27FC236}">
                  <a16:creationId xmlns:a16="http://schemas.microsoft.com/office/drawing/2014/main" id="{3995571E-89D8-B924-E5E1-494BCCEA685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978" y="4726959"/>
              <a:ext cx="2825730" cy="437746"/>
            </a:xfrm>
            <a:prstGeom prst="rect">
              <a:avLst/>
            </a:prstGeom>
          </p:spPr>
        </p:pic>
        <p:sp>
          <p:nvSpPr>
            <p:cNvPr id="9" name="Date Placeholder 4">
              <a:extLst>
                <a:ext uri="{FF2B5EF4-FFF2-40B4-BE49-F238E27FC236}">
                  <a16:creationId xmlns:a16="http://schemas.microsoft.com/office/drawing/2014/main" id="{57EEDAEF-8B49-D8E4-3125-BCB09F6285B8}"/>
                </a:ext>
              </a:extLst>
            </p:cNvPr>
            <p:cNvSpPr txBox="1">
              <a:spLocks/>
            </p:cNvSpPr>
            <p:nvPr/>
          </p:nvSpPr>
          <p:spPr>
            <a:xfrm>
              <a:off x="8105322" y="4813300"/>
              <a:ext cx="1295400" cy="3524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1440" tIns="45720" rIns="91440" bIns="45720" anchor="t"/>
            <a:lstStyle>
              <a:defPPr>
                <a:defRPr lang="en-US"/>
              </a:defPPr>
              <a:lvl1pPr marL="0" algn="l" defTabSz="914400" rtl="0" eaLnBrk="1" latinLnBrk="0" hangingPunct="1">
                <a:spcBef>
                  <a:spcPct val="20000"/>
                </a:spcBef>
                <a:buChar char="•"/>
                <a:defRPr sz="32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har char="–"/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Char char="•"/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Char char="–"/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Char char="»"/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514600" indent="-228600" algn="l" defTabSz="914400" rtl="0" eaLnBrk="0" fontAlgn="base" latinLnBrk="0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6pPr>
              <a:lvl7pPr marL="2971800" indent="-228600" algn="l" defTabSz="914400" rtl="0" eaLnBrk="0" fontAlgn="base" latinLnBrk="0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7pPr>
              <a:lvl8pPr marL="3429000" indent="-228600" algn="l" defTabSz="914400" rtl="0" eaLnBrk="0" fontAlgn="base" latinLnBrk="0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8pPr>
              <a:lvl9pPr marL="3886200" indent="-228600" algn="l" defTabSz="914400" rtl="0" eaLnBrk="0" fontAlgn="base" latinLnBrk="0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tabLst/>
                <a:defRPr/>
              </a:pPr>
              <a:r>
                <a:rPr lang="es-ES" sz="1400" b="1">
                  <a:solidFill>
                    <a:srgbClr val="000000"/>
                  </a:solidFill>
                </a:rPr>
                <a:t>27/05/2025</a:t>
              </a:r>
              <a:endParaRPr lang="en-US" sz="1000"/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3179B2CB-B0AF-9FA9-DC7B-2970317ADE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52531" y="93042"/>
            <a:ext cx="8700247" cy="1057711"/>
          </a:xfrm>
        </p:spPr>
        <p:txBody>
          <a:bodyPr>
            <a:normAutofit fontScale="90000"/>
          </a:bodyPr>
          <a:lstStyle/>
          <a:p>
            <a:r>
              <a:rPr lang="en-US" sz="4000" b="1" i="0">
                <a:solidFill>
                  <a:srgbClr val="000000"/>
                </a:solidFill>
                <a:effectLst/>
                <a:latin typeface="Times New Roman"/>
                <a:cs typeface="Times New Roman"/>
              </a:rPr>
              <a:t>Security </a:t>
            </a:r>
            <a:r>
              <a:rPr lang="en-US" sz="4000" b="1">
                <a:solidFill>
                  <a:srgbClr val="000000"/>
                </a:solidFill>
                <a:latin typeface="Times New Roman"/>
                <a:cs typeface="Times New Roman"/>
              </a:rPr>
              <a:t>F</a:t>
            </a:r>
            <a:r>
              <a:rPr lang="en-US" sz="4000" b="1" i="0">
                <a:solidFill>
                  <a:srgbClr val="000000"/>
                </a:solidFill>
                <a:effectLst/>
                <a:latin typeface="Times New Roman"/>
                <a:cs typeface="Times New Roman"/>
              </a:rPr>
              <a:t>eatures and </a:t>
            </a:r>
            <a:r>
              <a:rPr lang="en-US" sz="4000" b="1">
                <a:solidFill>
                  <a:srgbClr val="000000"/>
                </a:solidFill>
                <a:latin typeface="Times New Roman"/>
                <a:cs typeface="Times New Roman"/>
              </a:rPr>
              <a:t>B</a:t>
            </a:r>
            <a:r>
              <a:rPr lang="en-US" sz="4000" b="1" i="0">
                <a:solidFill>
                  <a:srgbClr val="000000"/>
                </a:solidFill>
                <a:effectLst/>
                <a:latin typeface="Times New Roman"/>
                <a:cs typeface="Times New Roman"/>
              </a:rPr>
              <a:t>est </a:t>
            </a:r>
            <a:r>
              <a:rPr lang="en-US" sz="4000" b="1">
                <a:solidFill>
                  <a:srgbClr val="000000"/>
                </a:solidFill>
                <a:latin typeface="Times New Roman"/>
                <a:cs typeface="Times New Roman"/>
              </a:rPr>
              <a:t>Practices</a:t>
            </a:r>
            <a:br>
              <a:rPr lang="en-US"/>
            </a:b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177C11-CDF7-1685-C782-26AE3986AFFF}"/>
              </a:ext>
            </a:extLst>
          </p:cNvPr>
          <p:cNvSpPr txBox="1"/>
          <p:nvPr/>
        </p:nvSpPr>
        <p:spPr>
          <a:xfrm>
            <a:off x="492683" y="861491"/>
            <a:ext cx="6662720" cy="498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 fontAlgn="base">
              <a:lnSpc>
                <a:spcPct val="150000"/>
              </a:lnSpc>
            </a:pPr>
            <a:r>
              <a:rPr lang="en-US" sz="20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sz="2000" b="1" i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Authentication and Authorization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1503199-08B1-4B37-22B0-2B761D3E3DCE}"/>
              </a:ext>
            </a:extLst>
          </p:cNvPr>
          <p:cNvSpPr txBox="1"/>
          <p:nvPr/>
        </p:nvSpPr>
        <p:spPr>
          <a:xfrm>
            <a:off x="609600" y="1499892"/>
            <a:ext cx="5963920" cy="2806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 fontAlgn="base">
              <a:lnSpc>
                <a:spcPct val="150000"/>
              </a:lnSpc>
            </a:pPr>
            <a:r>
              <a:rPr lang="en-US" sz="2000" b="0" i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Password Policies are enforced:</a:t>
            </a:r>
          </a:p>
          <a:p>
            <a:pPr marL="342900" indent="-342900" algn="l" rtl="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0" i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Minimum Length: At least 8 characters</a:t>
            </a:r>
          </a:p>
          <a:p>
            <a:pPr marL="342900" indent="-342900" algn="l" rtl="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0" i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At least one uppercase letter: A–Z</a:t>
            </a:r>
          </a:p>
          <a:p>
            <a:pPr marL="342900" indent="-342900" algn="l" rtl="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0" i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At least one lowercase letter: a–z</a:t>
            </a:r>
          </a:p>
          <a:p>
            <a:pPr marL="342900" indent="-342900" algn="l" rtl="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0" i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At least one number: 0–9</a:t>
            </a:r>
          </a:p>
          <a:p>
            <a:pPr marL="342900" indent="-342900" algn="l" rtl="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0" i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At least one special character: @ $ ! % * ? &amp;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AC32F56-4211-8B5E-57A9-E80FFA3C82EB}"/>
              </a:ext>
            </a:extLst>
          </p:cNvPr>
          <p:cNvSpPr txBox="1"/>
          <p:nvPr/>
        </p:nvSpPr>
        <p:spPr>
          <a:xfrm>
            <a:off x="6266325" y="1264521"/>
            <a:ext cx="5963920" cy="498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 fontAlgn="base">
              <a:lnSpc>
                <a:spcPct val="150000"/>
              </a:lnSpc>
            </a:pPr>
            <a:r>
              <a:rPr lang="en-US" sz="2000" b="0" i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Minimum Length: At least 8 characters:</a:t>
            </a:r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FB71401-4F49-3497-0284-F993B693309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919202"/>
            <a:ext cx="5700357" cy="4092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5455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ADD28F-8527-422B-9972-55CCD103FD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C7C9959-CBB4-5A52-BBAE-9231A63A3C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258183" y="-22479"/>
            <a:ext cx="2562565" cy="6884359"/>
          </a:xfrm>
          <a:custGeom>
            <a:avLst/>
            <a:gdLst>
              <a:gd name="connsiteX0" fmla="*/ 2535833 w 2562565"/>
              <a:gd name="connsiteY0" fmla="*/ 0 h 6884359"/>
              <a:gd name="connsiteX1" fmla="*/ 2106829 w 2562565"/>
              <a:gd name="connsiteY1" fmla="*/ 1564627 h 6884359"/>
              <a:gd name="connsiteX2" fmla="*/ 1764389 w 2562565"/>
              <a:gd name="connsiteY2" fmla="*/ 2840498 h 6884359"/>
              <a:gd name="connsiteX3" fmla="*/ 1579803 w 2562565"/>
              <a:gd name="connsiteY3" fmla="*/ 2925726 h 6884359"/>
              <a:gd name="connsiteX4" fmla="*/ 1467779 w 2562565"/>
              <a:gd name="connsiteY4" fmla="*/ 2731101 h 6884359"/>
              <a:gd name="connsiteX5" fmla="*/ 1727472 w 2562565"/>
              <a:gd name="connsiteY5" fmla="*/ 1773244 h 6884359"/>
              <a:gd name="connsiteX6" fmla="*/ 1709650 w 2562565"/>
              <a:gd name="connsiteY6" fmla="*/ 1633318 h 6884359"/>
              <a:gd name="connsiteX7" fmla="*/ 1597625 w 2562565"/>
              <a:gd name="connsiteY7" fmla="*/ 1546818 h 6884359"/>
              <a:gd name="connsiteX8" fmla="*/ 1372303 w 2562565"/>
              <a:gd name="connsiteY8" fmla="*/ 1676568 h 6884359"/>
              <a:gd name="connsiteX9" fmla="*/ 977670 w 2562565"/>
              <a:gd name="connsiteY9" fmla="*/ 3131798 h 6884359"/>
              <a:gd name="connsiteX10" fmla="*/ 5092 w 2562565"/>
              <a:gd name="connsiteY10" fmla="*/ 6867823 h 6884359"/>
              <a:gd name="connsiteX11" fmla="*/ 0 w 2562565"/>
              <a:gd name="connsiteY11" fmla="*/ 6884360 h 6884359"/>
              <a:gd name="connsiteX12" fmla="*/ 26733 w 2562565"/>
              <a:gd name="connsiteY12" fmla="*/ 6884360 h 6884359"/>
              <a:gd name="connsiteX13" fmla="*/ 1003131 w 2562565"/>
              <a:gd name="connsiteY13" fmla="*/ 3139431 h 6884359"/>
              <a:gd name="connsiteX14" fmla="*/ 1397763 w 2562565"/>
              <a:gd name="connsiteY14" fmla="*/ 1684200 h 6884359"/>
              <a:gd name="connsiteX15" fmla="*/ 1592533 w 2562565"/>
              <a:gd name="connsiteY15" fmla="*/ 1572259 h 6884359"/>
              <a:gd name="connsiteX16" fmla="*/ 1688009 w 2562565"/>
              <a:gd name="connsiteY16" fmla="*/ 1646039 h 6884359"/>
              <a:gd name="connsiteX17" fmla="*/ 1703285 w 2562565"/>
              <a:gd name="connsiteY17" fmla="*/ 1766884 h 6884359"/>
              <a:gd name="connsiteX18" fmla="*/ 1443591 w 2562565"/>
              <a:gd name="connsiteY18" fmla="*/ 2724741 h 6884359"/>
              <a:gd name="connsiteX19" fmla="*/ 1573438 w 2562565"/>
              <a:gd name="connsiteY19" fmla="*/ 2949894 h 6884359"/>
              <a:gd name="connsiteX20" fmla="*/ 1788577 w 2562565"/>
              <a:gd name="connsiteY20" fmla="*/ 2849402 h 6884359"/>
              <a:gd name="connsiteX21" fmla="*/ 1788577 w 2562565"/>
              <a:gd name="connsiteY21" fmla="*/ 2848130 h 6884359"/>
              <a:gd name="connsiteX22" fmla="*/ 2131016 w 2562565"/>
              <a:gd name="connsiteY22" fmla="*/ 1570987 h 6884359"/>
              <a:gd name="connsiteX23" fmla="*/ 2562566 w 2562565"/>
              <a:gd name="connsiteY23" fmla="*/ 1272 h 6884359"/>
              <a:gd name="connsiteX24" fmla="*/ 2535833 w 2562565"/>
              <a:gd name="connsiteY24" fmla="*/ 0 h 6884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562565" h="6884359">
                <a:moveTo>
                  <a:pt x="2535833" y="0"/>
                </a:moveTo>
                <a:lnTo>
                  <a:pt x="2106829" y="1564627"/>
                </a:lnTo>
                <a:lnTo>
                  <a:pt x="1764389" y="2840498"/>
                </a:lnTo>
                <a:cubicBezTo>
                  <a:pt x="1731291" y="2910461"/>
                  <a:pt x="1653638" y="2946078"/>
                  <a:pt x="1579803" y="2925726"/>
                </a:cubicBezTo>
                <a:cubicBezTo>
                  <a:pt x="1495785" y="2902829"/>
                  <a:pt x="1444864" y="2815057"/>
                  <a:pt x="1467779" y="2731101"/>
                </a:cubicBezTo>
                <a:lnTo>
                  <a:pt x="1727472" y="1773244"/>
                </a:lnTo>
                <a:cubicBezTo>
                  <a:pt x="1740202" y="1726178"/>
                  <a:pt x="1733837" y="1676568"/>
                  <a:pt x="1709650" y="1633318"/>
                </a:cubicBezTo>
                <a:cubicBezTo>
                  <a:pt x="1685463" y="1590068"/>
                  <a:pt x="1646000" y="1559539"/>
                  <a:pt x="1597625" y="1546818"/>
                </a:cubicBezTo>
                <a:cubicBezTo>
                  <a:pt x="1499604" y="1520105"/>
                  <a:pt x="1397763" y="1578620"/>
                  <a:pt x="1372303" y="1676568"/>
                </a:cubicBezTo>
                <a:lnTo>
                  <a:pt x="977670" y="3131798"/>
                </a:lnTo>
                <a:lnTo>
                  <a:pt x="5092" y="6867823"/>
                </a:lnTo>
                <a:cubicBezTo>
                  <a:pt x="5092" y="6867823"/>
                  <a:pt x="1273" y="6880544"/>
                  <a:pt x="0" y="6884360"/>
                </a:cubicBezTo>
                <a:lnTo>
                  <a:pt x="26733" y="6884360"/>
                </a:lnTo>
                <a:lnTo>
                  <a:pt x="1003131" y="3139431"/>
                </a:lnTo>
                <a:lnTo>
                  <a:pt x="1397763" y="1684200"/>
                </a:lnTo>
                <a:cubicBezTo>
                  <a:pt x="1420677" y="1600245"/>
                  <a:pt x="1508515" y="1549363"/>
                  <a:pt x="1592533" y="1572259"/>
                </a:cubicBezTo>
                <a:cubicBezTo>
                  <a:pt x="1633270" y="1583708"/>
                  <a:pt x="1667641" y="1609149"/>
                  <a:pt x="1688009" y="1646039"/>
                </a:cubicBezTo>
                <a:cubicBezTo>
                  <a:pt x="1709650" y="1682928"/>
                  <a:pt x="1714742" y="1724906"/>
                  <a:pt x="1703285" y="1766884"/>
                </a:cubicBezTo>
                <a:lnTo>
                  <a:pt x="1443591" y="2724741"/>
                </a:lnTo>
                <a:cubicBezTo>
                  <a:pt x="1416858" y="2822689"/>
                  <a:pt x="1475417" y="2924453"/>
                  <a:pt x="1573438" y="2949894"/>
                </a:cubicBezTo>
                <a:cubicBezTo>
                  <a:pt x="1660003" y="2972792"/>
                  <a:pt x="1750386" y="2930814"/>
                  <a:pt x="1788577" y="2849402"/>
                </a:cubicBezTo>
                <a:lnTo>
                  <a:pt x="1788577" y="2848130"/>
                </a:lnTo>
                <a:lnTo>
                  <a:pt x="2131016" y="1570987"/>
                </a:lnTo>
                <a:lnTo>
                  <a:pt x="2562566" y="1272"/>
                </a:lnTo>
                <a:cubicBezTo>
                  <a:pt x="2553655" y="0"/>
                  <a:pt x="2544744" y="0"/>
                  <a:pt x="2535833" y="0"/>
                </a:cubicBez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16DF0873-2C35-F5F2-DAC1-46CA08B533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7829202" y="5156615"/>
            <a:ext cx="878334" cy="1705001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62F202-FC7E-9320-6528-88A2A79A90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68546" y="6290774"/>
            <a:ext cx="617912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29</a:t>
            </a:fld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8060578-2BA2-4371-30A4-9CDE46B243FA}"/>
              </a:ext>
            </a:extLst>
          </p:cNvPr>
          <p:cNvGrpSpPr/>
          <p:nvPr/>
        </p:nvGrpSpPr>
        <p:grpSpPr>
          <a:xfrm>
            <a:off x="0" y="6184640"/>
            <a:ext cx="12521471" cy="675048"/>
            <a:chOff x="9978" y="4726959"/>
            <a:chExt cx="9390744" cy="438766"/>
          </a:xfrm>
        </p:grpSpPr>
        <p:pic>
          <p:nvPicPr>
            <p:cNvPr id="8" name="Picture 5">
              <a:extLst>
                <a:ext uri="{FF2B5EF4-FFF2-40B4-BE49-F238E27FC236}">
                  <a16:creationId xmlns:a16="http://schemas.microsoft.com/office/drawing/2014/main" id="{3CFD9243-C445-8369-A2EA-F057072AA92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978" y="4726959"/>
              <a:ext cx="2825730" cy="437746"/>
            </a:xfrm>
            <a:prstGeom prst="rect">
              <a:avLst/>
            </a:prstGeom>
          </p:spPr>
        </p:pic>
        <p:sp>
          <p:nvSpPr>
            <p:cNvPr id="9" name="Date Placeholder 4">
              <a:extLst>
                <a:ext uri="{FF2B5EF4-FFF2-40B4-BE49-F238E27FC236}">
                  <a16:creationId xmlns:a16="http://schemas.microsoft.com/office/drawing/2014/main" id="{EB67E045-A4F7-4B32-AB96-C1ADE04D0C70}"/>
                </a:ext>
              </a:extLst>
            </p:cNvPr>
            <p:cNvSpPr txBox="1">
              <a:spLocks/>
            </p:cNvSpPr>
            <p:nvPr/>
          </p:nvSpPr>
          <p:spPr>
            <a:xfrm>
              <a:off x="8105322" y="4813300"/>
              <a:ext cx="1295400" cy="3524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1440" tIns="45720" rIns="91440" bIns="45720" anchor="t"/>
            <a:lstStyle>
              <a:defPPr>
                <a:defRPr lang="en-US"/>
              </a:defPPr>
              <a:lvl1pPr marL="0" algn="l" defTabSz="914400" rtl="0" eaLnBrk="1" latinLnBrk="0" hangingPunct="1">
                <a:spcBef>
                  <a:spcPct val="20000"/>
                </a:spcBef>
                <a:buChar char="•"/>
                <a:defRPr sz="32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har char="–"/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Char char="•"/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Char char="–"/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Char char="»"/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514600" indent="-228600" algn="l" defTabSz="914400" rtl="0" eaLnBrk="0" fontAlgn="base" latinLnBrk="0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6pPr>
              <a:lvl7pPr marL="2971800" indent="-228600" algn="l" defTabSz="914400" rtl="0" eaLnBrk="0" fontAlgn="base" latinLnBrk="0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7pPr>
              <a:lvl8pPr marL="3429000" indent="-228600" algn="l" defTabSz="914400" rtl="0" eaLnBrk="0" fontAlgn="base" latinLnBrk="0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8pPr>
              <a:lvl9pPr marL="3886200" indent="-228600" algn="l" defTabSz="914400" rtl="0" eaLnBrk="0" fontAlgn="base" latinLnBrk="0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tabLst/>
                <a:defRPr/>
              </a:pPr>
              <a:r>
                <a:rPr lang="es-ES" sz="1400" b="1">
                  <a:solidFill>
                    <a:srgbClr val="000000"/>
                  </a:solidFill>
                </a:rPr>
                <a:t>27/05/2025</a:t>
              </a:r>
              <a:endParaRPr lang="en-US" sz="1000"/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A25B6F86-4AB3-DC78-C4D9-94FD57A1EC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52531" y="93042"/>
            <a:ext cx="8700247" cy="1057711"/>
          </a:xfrm>
        </p:spPr>
        <p:txBody>
          <a:bodyPr>
            <a:normAutofit fontScale="90000"/>
          </a:bodyPr>
          <a:lstStyle/>
          <a:p>
            <a:r>
              <a:rPr lang="en-US" sz="4000" b="1" i="0">
                <a:solidFill>
                  <a:srgbClr val="000000"/>
                </a:solidFill>
                <a:effectLst/>
                <a:latin typeface="Times New Roman"/>
                <a:cs typeface="Times New Roman"/>
              </a:rPr>
              <a:t>Security </a:t>
            </a:r>
            <a:r>
              <a:rPr lang="en-US" sz="4000" b="1">
                <a:solidFill>
                  <a:srgbClr val="000000"/>
                </a:solidFill>
                <a:latin typeface="Times New Roman"/>
                <a:cs typeface="Times New Roman"/>
              </a:rPr>
              <a:t>F</a:t>
            </a:r>
            <a:r>
              <a:rPr lang="en-US" sz="4000" b="1" i="0">
                <a:solidFill>
                  <a:srgbClr val="000000"/>
                </a:solidFill>
                <a:effectLst/>
                <a:latin typeface="Times New Roman"/>
                <a:cs typeface="Times New Roman"/>
              </a:rPr>
              <a:t>eatures and </a:t>
            </a:r>
            <a:r>
              <a:rPr lang="en-US" sz="4000" b="1">
                <a:solidFill>
                  <a:srgbClr val="000000"/>
                </a:solidFill>
                <a:latin typeface="Times New Roman"/>
                <a:cs typeface="Times New Roman"/>
              </a:rPr>
              <a:t>B</a:t>
            </a:r>
            <a:r>
              <a:rPr lang="en-US" sz="4000" b="1" i="0">
                <a:solidFill>
                  <a:srgbClr val="000000"/>
                </a:solidFill>
                <a:effectLst/>
                <a:latin typeface="Times New Roman"/>
                <a:cs typeface="Times New Roman"/>
              </a:rPr>
              <a:t>est </a:t>
            </a:r>
            <a:r>
              <a:rPr lang="en-US" sz="4000" b="1">
                <a:solidFill>
                  <a:srgbClr val="000000"/>
                </a:solidFill>
                <a:latin typeface="Times New Roman"/>
                <a:cs typeface="Times New Roman"/>
              </a:rPr>
              <a:t>Practices</a:t>
            </a:r>
            <a:br>
              <a:rPr lang="en-US"/>
            </a:b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836351-660D-80D5-A2FB-8A068A5581F4}"/>
              </a:ext>
            </a:extLst>
          </p:cNvPr>
          <p:cNvSpPr txBox="1"/>
          <p:nvPr/>
        </p:nvSpPr>
        <p:spPr>
          <a:xfrm>
            <a:off x="492683" y="861491"/>
            <a:ext cx="6662720" cy="498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 fontAlgn="base">
              <a:lnSpc>
                <a:spcPct val="150000"/>
              </a:lnSpc>
            </a:pPr>
            <a:r>
              <a:rPr lang="en-US" sz="20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sz="2000" b="1" i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Authentication and Authorization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6575DBA-41A6-4C16-915E-2E2D77D1C151}"/>
              </a:ext>
            </a:extLst>
          </p:cNvPr>
          <p:cNvSpPr txBox="1"/>
          <p:nvPr/>
        </p:nvSpPr>
        <p:spPr>
          <a:xfrm>
            <a:off x="6228080" y="1360154"/>
            <a:ext cx="5963920" cy="498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 fontAlgn="base">
              <a:lnSpc>
                <a:spcPct val="150000"/>
              </a:lnSpc>
            </a:pPr>
            <a:r>
              <a:rPr lang="en-US" sz="2000" b="0" i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At least one lowercase letter: a–z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5BF80F-5999-574B-6AC7-20356D810744}"/>
              </a:ext>
            </a:extLst>
          </p:cNvPr>
          <p:cNvSpPr txBox="1"/>
          <p:nvPr/>
        </p:nvSpPr>
        <p:spPr>
          <a:xfrm>
            <a:off x="450304" y="1389060"/>
            <a:ext cx="4070821" cy="498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 fontAlgn="base">
              <a:lnSpc>
                <a:spcPct val="150000"/>
              </a:lnSpc>
            </a:pPr>
            <a:r>
              <a:rPr lang="en-US" sz="2000" b="0" i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At least one uppercase letter: A–Z :</a:t>
            </a:r>
          </a:p>
        </p:txBody>
      </p:sp>
      <p:pic>
        <p:nvPicPr>
          <p:cNvPr id="11" name="Picture 1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51EF831-D16E-E4F7-86F0-A2306BAD835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837" y="2128602"/>
            <a:ext cx="5258486" cy="3743877"/>
          </a:xfrm>
          <a:prstGeom prst="rect">
            <a:avLst/>
          </a:prstGeom>
        </p:spPr>
      </p:pic>
      <p:pic>
        <p:nvPicPr>
          <p:cNvPr id="14" name="Picture 1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73ED642-0E28-FE24-801A-85E1335215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52641" y="2128602"/>
            <a:ext cx="5433817" cy="3743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6508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>
            <a:extLst>
              <a:ext uri="{FF2B5EF4-FFF2-40B4-BE49-F238E27FC236}">
                <a16:creationId xmlns:a16="http://schemas.microsoft.com/office/drawing/2014/main" id="{4D835925-3D21-0B99-9A6C-587FBAE433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7624" y="652091"/>
            <a:ext cx="9234478" cy="844380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b="1">
                <a:effectLst/>
                <a:ea typeface="Aptos" panose="020B0004020202020204" pitchFamily="34" charset="0"/>
                <a:cs typeface="Times New Roman"/>
              </a:rPr>
              <a:t>Introduction to the overall projec</a:t>
            </a:r>
            <a:r>
              <a:rPr lang="en-US" sz="4000" b="1">
                <a:effectLst/>
                <a:ea typeface="Aptos" panose="020B0004020202020204" pitchFamily="34" charset="0"/>
                <a:cs typeface="Times New Roman"/>
              </a:rPr>
              <a:t>t</a:t>
            </a:r>
            <a:endParaRPr lang="en-US" sz="4000">
              <a:cs typeface="Times New Roman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A67690BC-58BE-BD46-38A4-61EC504EA898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815987" y="1959576"/>
            <a:ext cx="8524658" cy="2592759"/>
          </a:xfrm>
        </p:spPr>
        <p:txBody>
          <a:bodyPr vert="horz" lIns="0" tIns="45720" rIns="0" bIns="45720" rtlCol="0" anchor="t">
            <a:normAutofit/>
          </a:bodyPr>
          <a:lstStyle/>
          <a:p>
            <a:pPr fontAlgn="base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800" b="0" i="0">
                <a:solidFill>
                  <a:srgbClr val="000000"/>
                </a:solidFill>
                <a:effectLst/>
                <a:latin typeface="Aptos"/>
              </a:rPr>
              <a:t> </a:t>
            </a:r>
            <a:r>
              <a:rPr lang="en-US" sz="2000" b="0" i="0">
                <a:solidFill>
                  <a:srgbClr val="000000"/>
                </a:solidFill>
                <a:effectLst/>
                <a:latin typeface="Times New Roman"/>
                <a:cs typeface="Times New Roman"/>
              </a:rPr>
              <a:t>Traditional SOCs struggle to handle modern,</a:t>
            </a:r>
            <a:r>
              <a:rPr lang="en-US" sz="2000">
                <a:solidFill>
                  <a:srgbClr val="000000"/>
                </a:solidFill>
                <a:latin typeface="Times New Roman"/>
                <a:cs typeface="Times New Roman"/>
              </a:rPr>
              <a:t> sophisticate</a:t>
            </a:r>
            <a:r>
              <a:rPr lang="en-US" sz="2000" b="0" i="0">
                <a:solidFill>
                  <a:srgbClr val="000000"/>
                </a:solidFill>
                <a:effectLst/>
                <a:latin typeface="Times New Roman"/>
                <a:cs typeface="Times New Roman"/>
              </a:rPr>
              <a:t> cyber threats. </a:t>
            </a:r>
          </a:p>
          <a:p>
            <a:pPr algn="just" fontAlgn="base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000" b="0" i="0">
                <a:solidFill>
                  <a:srgbClr val="000000"/>
                </a:solidFill>
                <a:effectLst/>
                <a:latin typeface="Times New Roman"/>
                <a:cs typeface="Times New Roman"/>
              </a:rPr>
              <a:t> NextGen SOCs require real-time, multi-modal, and intelligent threat detection .</a:t>
            </a:r>
          </a:p>
          <a:p>
            <a:pPr algn="l" rtl="0" fontAlgn="base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000" b="0" i="0">
                <a:solidFill>
                  <a:srgbClr val="000000"/>
                </a:solidFill>
                <a:effectLst/>
                <a:latin typeface="Times New Roman"/>
                <a:cs typeface="Times New Roman"/>
              </a:rPr>
              <a:t> Our solution integrates Network, Endpoint, Behavioral, and Physical data using Deep Learning.</a:t>
            </a:r>
          </a:p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3E7466B0-B69A-FEBF-B8E0-FDA9AEAC70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339472" y="-23813"/>
            <a:ext cx="2562565" cy="6884359"/>
          </a:xfrm>
          <a:custGeom>
            <a:avLst/>
            <a:gdLst>
              <a:gd name="connsiteX0" fmla="*/ 2535833 w 2562565"/>
              <a:gd name="connsiteY0" fmla="*/ 0 h 6884359"/>
              <a:gd name="connsiteX1" fmla="*/ 2106829 w 2562565"/>
              <a:gd name="connsiteY1" fmla="*/ 1564627 h 6884359"/>
              <a:gd name="connsiteX2" fmla="*/ 1764389 w 2562565"/>
              <a:gd name="connsiteY2" fmla="*/ 2840498 h 6884359"/>
              <a:gd name="connsiteX3" fmla="*/ 1579803 w 2562565"/>
              <a:gd name="connsiteY3" fmla="*/ 2925726 h 6884359"/>
              <a:gd name="connsiteX4" fmla="*/ 1467779 w 2562565"/>
              <a:gd name="connsiteY4" fmla="*/ 2731101 h 6884359"/>
              <a:gd name="connsiteX5" fmla="*/ 1727472 w 2562565"/>
              <a:gd name="connsiteY5" fmla="*/ 1773244 h 6884359"/>
              <a:gd name="connsiteX6" fmla="*/ 1709650 w 2562565"/>
              <a:gd name="connsiteY6" fmla="*/ 1633318 h 6884359"/>
              <a:gd name="connsiteX7" fmla="*/ 1597625 w 2562565"/>
              <a:gd name="connsiteY7" fmla="*/ 1546818 h 6884359"/>
              <a:gd name="connsiteX8" fmla="*/ 1372303 w 2562565"/>
              <a:gd name="connsiteY8" fmla="*/ 1676568 h 6884359"/>
              <a:gd name="connsiteX9" fmla="*/ 977670 w 2562565"/>
              <a:gd name="connsiteY9" fmla="*/ 3131798 h 6884359"/>
              <a:gd name="connsiteX10" fmla="*/ 5092 w 2562565"/>
              <a:gd name="connsiteY10" fmla="*/ 6867823 h 6884359"/>
              <a:gd name="connsiteX11" fmla="*/ 0 w 2562565"/>
              <a:gd name="connsiteY11" fmla="*/ 6884360 h 6884359"/>
              <a:gd name="connsiteX12" fmla="*/ 26733 w 2562565"/>
              <a:gd name="connsiteY12" fmla="*/ 6884360 h 6884359"/>
              <a:gd name="connsiteX13" fmla="*/ 1003131 w 2562565"/>
              <a:gd name="connsiteY13" fmla="*/ 3139431 h 6884359"/>
              <a:gd name="connsiteX14" fmla="*/ 1397763 w 2562565"/>
              <a:gd name="connsiteY14" fmla="*/ 1684200 h 6884359"/>
              <a:gd name="connsiteX15" fmla="*/ 1592533 w 2562565"/>
              <a:gd name="connsiteY15" fmla="*/ 1572259 h 6884359"/>
              <a:gd name="connsiteX16" fmla="*/ 1688009 w 2562565"/>
              <a:gd name="connsiteY16" fmla="*/ 1646039 h 6884359"/>
              <a:gd name="connsiteX17" fmla="*/ 1703285 w 2562565"/>
              <a:gd name="connsiteY17" fmla="*/ 1766884 h 6884359"/>
              <a:gd name="connsiteX18" fmla="*/ 1443591 w 2562565"/>
              <a:gd name="connsiteY18" fmla="*/ 2724741 h 6884359"/>
              <a:gd name="connsiteX19" fmla="*/ 1573438 w 2562565"/>
              <a:gd name="connsiteY19" fmla="*/ 2949894 h 6884359"/>
              <a:gd name="connsiteX20" fmla="*/ 1788577 w 2562565"/>
              <a:gd name="connsiteY20" fmla="*/ 2849402 h 6884359"/>
              <a:gd name="connsiteX21" fmla="*/ 1788577 w 2562565"/>
              <a:gd name="connsiteY21" fmla="*/ 2848130 h 6884359"/>
              <a:gd name="connsiteX22" fmla="*/ 2131016 w 2562565"/>
              <a:gd name="connsiteY22" fmla="*/ 1570987 h 6884359"/>
              <a:gd name="connsiteX23" fmla="*/ 2562566 w 2562565"/>
              <a:gd name="connsiteY23" fmla="*/ 1272 h 6884359"/>
              <a:gd name="connsiteX24" fmla="*/ 2535833 w 2562565"/>
              <a:gd name="connsiteY24" fmla="*/ 0 h 6884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562565" h="6884359">
                <a:moveTo>
                  <a:pt x="2535833" y="0"/>
                </a:moveTo>
                <a:lnTo>
                  <a:pt x="2106829" y="1564627"/>
                </a:lnTo>
                <a:lnTo>
                  <a:pt x="1764389" y="2840498"/>
                </a:lnTo>
                <a:cubicBezTo>
                  <a:pt x="1731291" y="2910461"/>
                  <a:pt x="1653638" y="2946078"/>
                  <a:pt x="1579803" y="2925726"/>
                </a:cubicBezTo>
                <a:cubicBezTo>
                  <a:pt x="1495785" y="2902829"/>
                  <a:pt x="1444864" y="2815057"/>
                  <a:pt x="1467779" y="2731101"/>
                </a:cubicBezTo>
                <a:lnTo>
                  <a:pt x="1727472" y="1773244"/>
                </a:lnTo>
                <a:cubicBezTo>
                  <a:pt x="1740202" y="1726178"/>
                  <a:pt x="1733837" y="1676568"/>
                  <a:pt x="1709650" y="1633318"/>
                </a:cubicBezTo>
                <a:cubicBezTo>
                  <a:pt x="1685463" y="1590068"/>
                  <a:pt x="1646000" y="1559539"/>
                  <a:pt x="1597625" y="1546818"/>
                </a:cubicBezTo>
                <a:cubicBezTo>
                  <a:pt x="1499604" y="1520105"/>
                  <a:pt x="1397763" y="1578620"/>
                  <a:pt x="1372303" y="1676568"/>
                </a:cubicBezTo>
                <a:lnTo>
                  <a:pt x="977670" y="3131798"/>
                </a:lnTo>
                <a:lnTo>
                  <a:pt x="5092" y="6867823"/>
                </a:lnTo>
                <a:cubicBezTo>
                  <a:pt x="5092" y="6867823"/>
                  <a:pt x="1273" y="6880544"/>
                  <a:pt x="0" y="6884360"/>
                </a:cubicBezTo>
                <a:lnTo>
                  <a:pt x="26733" y="6884360"/>
                </a:lnTo>
                <a:lnTo>
                  <a:pt x="1003131" y="3139431"/>
                </a:lnTo>
                <a:lnTo>
                  <a:pt x="1397763" y="1684200"/>
                </a:lnTo>
                <a:cubicBezTo>
                  <a:pt x="1420677" y="1600245"/>
                  <a:pt x="1508515" y="1549363"/>
                  <a:pt x="1592533" y="1572259"/>
                </a:cubicBezTo>
                <a:cubicBezTo>
                  <a:pt x="1633270" y="1583708"/>
                  <a:pt x="1667641" y="1609149"/>
                  <a:pt x="1688009" y="1646039"/>
                </a:cubicBezTo>
                <a:cubicBezTo>
                  <a:pt x="1709650" y="1682928"/>
                  <a:pt x="1714742" y="1724906"/>
                  <a:pt x="1703285" y="1766884"/>
                </a:cubicBezTo>
                <a:lnTo>
                  <a:pt x="1443591" y="2724741"/>
                </a:lnTo>
                <a:cubicBezTo>
                  <a:pt x="1416858" y="2822689"/>
                  <a:pt x="1475417" y="2924453"/>
                  <a:pt x="1573438" y="2949894"/>
                </a:cubicBezTo>
                <a:cubicBezTo>
                  <a:pt x="1660003" y="2972792"/>
                  <a:pt x="1750386" y="2930814"/>
                  <a:pt x="1788577" y="2849402"/>
                </a:cubicBezTo>
                <a:lnTo>
                  <a:pt x="1788577" y="2848130"/>
                </a:lnTo>
                <a:lnTo>
                  <a:pt x="2131016" y="1570987"/>
                </a:lnTo>
                <a:lnTo>
                  <a:pt x="2562566" y="1272"/>
                </a:lnTo>
                <a:cubicBezTo>
                  <a:pt x="2553655" y="0"/>
                  <a:pt x="2544744" y="0"/>
                  <a:pt x="2535833" y="0"/>
                </a:cubicBez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2756CFB8-E805-3CF9-61D2-C02341EC76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7829202" y="5156615"/>
            <a:ext cx="878334" cy="1705001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D96053-DF7F-7AFE-4D23-78CFF34D00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68546" y="6290774"/>
            <a:ext cx="617912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3</a:t>
            </a:fld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13369C1-F290-89FB-3F37-27E0DF97B81B}"/>
              </a:ext>
            </a:extLst>
          </p:cNvPr>
          <p:cNvGrpSpPr/>
          <p:nvPr/>
        </p:nvGrpSpPr>
        <p:grpSpPr>
          <a:xfrm>
            <a:off x="0" y="6184640"/>
            <a:ext cx="12521471" cy="675048"/>
            <a:chOff x="9978" y="4726959"/>
            <a:chExt cx="9390744" cy="438766"/>
          </a:xfrm>
        </p:grpSpPr>
        <p:pic>
          <p:nvPicPr>
            <p:cNvPr id="8" name="Picture 5">
              <a:extLst>
                <a:ext uri="{FF2B5EF4-FFF2-40B4-BE49-F238E27FC236}">
                  <a16:creationId xmlns:a16="http://schemas.microsoft.com/office/drawing/2014/main" id="{129290FA-7FF0-6163-7806-61655A6E8AD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978" y="4726959"/>
              <a:ext cx="2825730" cy="437746"/>
            </a:xfrm>
            <a:prstGeom prst="rect">
              <a:avLst/>
            </a:prstGeom>
          </p:spPr>
        </p:pic>
        <p:sp>
          <p:nvSpPr>
            <p:cNvPr id="9" name="Date Placeholder 4">
              <a:extLst>
                <a:ext uri="{FF2B5EF4-FFF2-40B4-BE49-F238E27FC236}">
                  <a16:creationId xmlns:a16="http://schemas.microsoft.com/office/drawing/2014/main" id="{9C46B19A-FAE9-9A1C-88A9-58BA1472332A}"/>
                </a:ext>
              </a:extLst>
            </p:cNvPr>
            <p:cNvSpPr txBox="1">
              <a:spLocks/>
            </p:cNvSpPr>
            <p:nvPr/>
          </p:nvSpPr>
          <p:spPr>
            <a:xfrm>
              <a:off x="8105322" y="4813300"/>
              <a:ext cx="1295400" cy="3524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1440" tIns="45720" rIns="91440" bIns="45720" anchor="t"/>
            <a:lstStyle>
              <a:defPPr>
                <a:defRPr lang="en-US"/>
              </a:defPPr>
              <a:lvl1pPr marL="0" algn="l" defTabSz="914400" rtl="0" eaLnBrk="1" latinLnBrk="0" hangingPunct="1">
                <a:spcBef>
                  <a:spcPct val="20000"/>
                </a:spcBef>
                <a:buChar char="•"/>
                <a:defRPr sz="32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har char="–"/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Char char="•"/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Char char="–"/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Char char="»"/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514600" indent="-228600" algn="l" defTabSz="914400" rtl="0" eaLnBrk="0" fontAlgn="base" latinLnBrk="0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6pPr>
              <a:lvl7pPr marL="2971800" indent="-228600" algn="l" defTabSz="914400" rtl="0" eaLnBrk="0" fontAlgn="base" latinLnBrk="0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7pPr>
              <a:lvl8pPr marL="3429000" indent="-228600" algn="l" defTabSz="914400" rtl="0" eaLnBrk="0" fontAlgn="base" latinLnBrk="0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8pPr>
              <a:lvl9pPr marL="3886200" indent="-228600" algn="l" defTabSz="914400" rtl="0" eaLnBrk="0" fontAlgn="base" latinLnBrk="0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s-ES" altLang="en-US" sz="1400" b="1">
                  <a:solidFill>
                    <a:srgbClr val="000000"/>
                  </a:solidFill>
                  <a:latin typeface="Arial"/>
                  <a:cs typeface="Arial"/>
                </a:rPr>
                <a:t>27/05/2025</a:t>
              </a:r>
              <a:endParaRPr lang="es-ES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13285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E0DEDC-F151-2C09-DC71-5FC25F948A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0EB5D25-C012-6280-7C6C-CC5282A225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258183" y="-22479"/>
            <a:ext cx="2562565" cy="6884359"/>
          </a:xfrm>
          <a:custGeom>
            <a:avLst/>
            <a:gdLst>
              <a:gd name="connsiteX0" fmla="*/ 2535833 w 2562565"/>
              <a:gd name="connsiteY0" fmla="*/ 0 h 6884359"/>
              <a:gd name="connsiteX1" fmla="*/ 2106829 w 2562565"/>
              <a:gd name="connsiteY1" fmla="*/ 1564627 h 6884359"/>
              <a:gd name="connsiteX2" fmla="*/ 1764389 w 2562565"/>
              <a:gd name="connsiteY2" fmla="*/ 2840498 h 6884359"/>
              <a:gd name="connsiteX3" fmla="*/ 1579803 w 2562565"/>
              <a:gd name="connsiteY3" fmla="*/ 2925726 h 6884359"/>
              <a:gd name="connsiteX4" fmla="*/ 1467779 w 2562565"/>
              <a:gd name="connsiteY4" fmla="*/ 2731101 h 6884359"/>
              <a:gd name="connsiteX5" fmla="*/ 1727472 w 2562565"/>
              <a:gd name="connsiteY5" fmla="*/ 1773244 h 6884359"/>
              <a:gd name="connsiteX6" fmla="*/ 1709650 w 2562565"/>
              <a:gd name="connsiteY6" fmla="*/ 1633318 h 6884359"/>
              <a:gd name="connsiteX7" fmla="*/ 1597625 w 2562565"/>
              <a:gd name="connsiteY7" fmla="*/ 1546818 h 6884359"/>
              <a:gd name="connsiteX8" fmla="*/ 1372303 w 2562565"/>
              <a:gd name="connsiteY8" fmla="*/ 1676568 h 6884359"/>
              <a:gd name="connsiteX9" fmla="*/ 977670 w 2562565"/>
              <a:gd name="connsiteY9" fmla="*/ 3131798 h 6884359"/>
              <a:gd name="connsiteX10" fmla="*/ 5092 w 2562565"/>
              <a:gd name="connsiteY10" fmla="*/ 6867823 h 6884359"/>
              <a:gd name="connsiteX11" fmla="*/ 0 w 2562565"/>
              <a:gd name="connsiteY11" fmla="*/ 6884360 h 6884359"/>
              <a:gd name="connsiteX12" fmla="*/ 26733 w 2562565"/>
              <a:gd name="connsiteY12" fmla="*/ 6884360 h 6884359"/>
              <a:gd name="connsiteX13" fmla="*/ 1003131 w 2562565"/>
              <a:gd name="connsiteY13" fmla="*/ 3139431 h 6884359"/>
              <a:gd name="connsiteX14" fmla="*/ 1397763 w 2562565"/>
              <a:gd name="connsiteY14" fmla="*/ 1684200 h 6884359"/>
              <a:gd name="connsiteX15" fmla="*/ 1592533 w 2562565"/>
              <a:gd name="connsiteY15" fmla="*/ 1572259 h 6884359"/>
              <a:gd name="connsiteX16" fmla="*/ 1688009 w 2562565"/>
              <a:gd name="connsiteY16" fmla="*/ 1646039 h 6884359"/>
              <a:gd name="connsiteX17" fmla="*/ 1703285 w 2562565"/>
              <a:gd name="connsiteY17" fmla="*/ 1766884 h 6884359"/>
              <a:gd name="connsiteX18" fmla="*/ 1443591 w 2562565"/>
              <a:gd name="connsiteY18" fmla="*/ 2724741 h 6884359"/>
              <a:gd name="connsiteX19" fmla="*/ 1573438 w 2562565"/>
              <a:gd name="connsiteY19" fmla="*/ 2949894 h 6884359"/>
              <a:gd name="connsiteX20" fmla="*/ 1788577 w 2562565"/>
              <a:gd name="connsiteY20" fmla="*/ 2849402 h 6884359"/>
              <a:gd name="connsiteX21" fmla="*/ 1788577 w 2562565"/>
              <a:gd name="connsiteY21" fmla="*/ 2848130 h 6884359"/>
              <a:gd name="connsiteX22" fmla="*/ 2131016 w 2562565"/>
              <a:gd name="connsiteY22" fmla="*/ 1570987 h 6884359"/>
              <a:gd name="connsiteX23" fmla="*/ 2562566 w 2562565"/>
              <a:gd name="connsiteY23" fmla="*/ 1272 h 6884359"/>
              <a:gd name="connsiteX24" fmla="*/ 2535833 w 2562565"/>
              <a:gd name="connsiteY24" fmla="*/ 0 h 6884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562565" h="6884359">
                <a:moveTo>
                  <a:pt x="2535833" y="0"/>
                </a:moveTo>
                <a:lnTo>
                  <a:pt x="2106829" y="1564627"/>
                </a:lnTo>
                <a:lnTo>
                  <a:pt x="1764389" y="2840498"/>
                </a:lnTo>
                <a:cubicBezTo>
                  <a:pt x="1731291" y="2910461"/>
                  <a:pt x="1653638" y="2946078"/>
                  <a:pt x="1579803" y="2925726"/>
                </a:cubicBezTo>
                <a:cubicBezTo>
                  <a:pt x="1495785" y="2902829"/>
                  <a:pt x="1444864" y="2815057"/>
                  <a:pt x="1467779" y="2731101"/>
                </a:cubicBezTo>
                <a:lnTo>
                  <a:pt x="1727472" y="1773244"/>
                </a:lnTo>
                <a:cubicBezTo>
                  <a:pt x="1740202" y="1726178"/>
                  <a:pt x="1733837" y="1676568"/>
                  <a:pt x="1709650" y="1633318"/>
                </a:cubicBezTo>
                <a:cubicBezTo>
                  <a:pt x="1685463" y="1590068"/>
                  <a:pt x="1646000" y="1559539"/>
                  <a:pt x="1597625" y="1546818"/>
                </a:cubicBezTo>
                <a:cubicBezTo>
                  <a:pt x="1499604" y="1520105"/>
                  <a:pt x="1397763" y="1578620"/>
                  <a:pt x="1372303" y="1676568"/>
                </a:cubicBezTo>
                <a:lnTo>
                  <a:pt x="977670" y="3131798"/>
                </a:lnTo>
                <a:lnTo>
                  <a:pt x="5092" y="6867823"/>
                </a:lnTo>
                <a:cubicBezTo>
                  <a:pt x="5092" y="6867823"/>
                  <a:pt x="1273" y="6880544"/>
                  <a:pt x="0" y="6884360"/>
                </a:cubicBezTo>
                <a:lnTo>
                  <a:pt x="26733" y="6884360"/>
                </a:lnTo>
                <a:lnTo>
                  <a:pt x="1003131" y="3139431"/>
                </a:lnTo>
                <a:lnTo>
                  <a:pt x="1397763" y="1684200"/>
                </a:lnTo>
                <a:cubicBezTo>
                  <a:pt x="1420677" y="1600245"/>
                  <a:pt x="1508515" y="1549363"/>
                  <a:pt x="1592533" y="1572259"/>
                </a:cubicBezTo>
                <a:cubicBezTo>
                  <a:pt x="1633270" y="1583708"/>
                  <a:pt x="1667641" y="1609149"/>
                  <a:pt x="1688009" y="1646039"/>
                </a:cubicBezTo>
                <a:cubicBezTo>
                  <a:pt x="1709650" y="1682928"/>
                  <a:pt x="1714742" y="1724906"/>
                  <a:pt x="1703285" y="1766884"/>
                </a:cubicBezTo>
                <a:lnTo>
                  <a:pt x="1443591" y="2724741"/>
                </a:lnTo>
                <a:cubicBezTo>
                  <a:pt x="1416858" y="2822689"/>
                  <a:pt x="1475417" y="2924453"/>
                  <a:pt x="1573438" y="2949894"/>
                </a:cubicBezTo>
                <a:cubicBezTo>
                  <a:pt x="1660003" y="2972792"/>
                  <a:pt x="1750386" y="2930814"/>
                  <a:pt x="1788577" y="2849402"/>
                </a:cubicBezTo>
                <a:lnTo>
                  <a:pt x="1788577" y="2848130"/>
                </a:lnTo>
                <a:lnTo>
                  <a:pt x="2131016" y="1570987"/>
                </a:lnTo>
                <a:lnTo>
                  <a:pt x="2562566" y="1272"/>
                </a:lnTo>
                <a:cubicBezTo>
                  <a:pt x="2553655" y="0"/>
                  <a:pt x="2544744" y="0"/>
                  <a:pt x="2535833" y="0"/>
                </a:cubicBez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617F2450-B52A-498B-7A64-38E9F333FF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7829202" y="5156615"/>
            <a:ext cx="878334" cy="1705001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473B7A-92B9-6C5D-34D5-839230C9B8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68546" y="6290774"/>
            <a:ext cx="617912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30</a:t>
            </a:fld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B8797FC-A14C-9852-8CDB-DB52450E6CFE}"/>
              </a:ext>
            </a:extLst>
          </p:cNvPr>
          <p:cNvGrpSpPr/>
          <p:nvPr/>
        </p:nvGrpSpPr>
        <p:grpSpPr>
          <a:xfrm>
            <a:off x="0" y="6184640"/>
            <a:ext cx="12521471" cy="675048"/>
            <a:chOff x="9978" y="4726959"/>
            <a:chExt cx="9390744" cy="438766"/>
          </a:xfrm>
        </p:grpSpPr>
        <p:pic>
          <p:nvPicPr>
            <p:cNvPr id="8" name="Picture 5">
              <a:extLst>
                <a:ext uri="{FF2B5EF4-FFF2-40B4-BE49-F238E27FC236}">
                  <a16:creationId xmlns:a16="http://schemas.microsoft.com/office/drawing/2014/main" id="{4F38D1D4-1DAD-322B-5591-8170288DEAD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978" y="4726959"/>
              <a:ext cx="2825730" cy="437746"/>
            </a:xfrm>
            <a:prstGeom prst="rect">
              <a:avLst/>
            </a:prstGeom>
          </p:spPr>
        </p:pic>
        <p:sp>
          <p:nvSpPr>
            <p:cNvPr id="9" name="Date Placeholder 4">
              <a:extLst>
                <a:ext uri="{FF2B5EF4-FFF2-40B4-BE49-F238E27FC236}">
                  <a16:creationId xmlns:a16="http://schemas.microsoft.com/office/drawing/2014/main" id="{1583D84D-8B43-F979-5260-352401C8FC6C}"/>
                </a:ext>
              </a:extLst>
            </p:cNvPr>
            <p:cNvSpPr txBox="1">
              <a:spLocks/>
            </p:cNvSpPr>
            <p:nvPr/>
          </p:nvSpPr>
          <p:spPr>
            <a:xfrm>
              <a:off x="8105322" y="4813300"/>
              <a:ext cx="1295400" cy="3524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1440" tIns="45720" rIns="91440" bIns="45720" anchor="t"/>
            <a:lstStyle>
              <a:defPPr>
                <a:defRPr lang="en-US"/>
              </a:defPPr>
              <a:lvl1pPr marL="0" algn="l" defTabSz="914400" rtl="0" eaLnBrk="1" latinLnBrk="0" hangingPunct="1">
                <a:spcBef>
                  <a:spcPct val="20000"/>
                </a:spcBef>
                <a:buChar char="•"/>
                <a:defRPr sz="32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har char="–"/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Char char="•"/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Char char="–"/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Char char="»"/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514600" indent="-228600" algn="l" defTabSz="914400" rtl="0" eaLnBrk="0" fontAlgn="base" latinLnBrk="0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6pPr>
              <a:lvl7pPr marL="2971800" indent="-228600" algn="l" defTabSz="914400" rtl="0" eaLnBrk="0" fontAlgn="base" latinLnBrk="0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7pPr>
              <a:lvl8pPr marL="3429000" indent="-228600" algn="l" defTabSz="914400" rtl="0" eaLnBrk="0" fontAlgn="base" latinLnBrk="0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8pPr>
              <a:lvl9pPr marL="3886200" indent="-228600" algn="l" defTabSz="914400" rtl="0" eaLnBrk="0" fontAlgn="base" latinLnBrk="0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tabLst/>
                <a:defRPr/>
              </a:pPr>
              <a:r>
                <a:rPr lang="es-ES" sz="1400" b="1">
                  <a:solidFill>
                    <a:srgbClr val="000000"/>
                  </a:solidFill>
                </a:rPr>
                <a:t>27/05/2025</a:t>
              </a:r>
              <a:endParaRPr lang="en-US" sz="1000"/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C615FCE0-93F7-767D-49E3-BA2961E848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52531" y="93042"/>
            <a:ext cx="8700247" cy="1057711"/>
          </a:xfrm>
        </p:spPr>
        <p:txBody>
          <a:bodyPr>
            <a:normAutofit fontScale="90000"/>
          </a:bodyPr>
          <a:lstStyle/>
          <a:p>
            <a:r>
              <a:rPr lang="en-US" sz="4000" b="1" i="0">
                <a:solidFill>
                  <a:srgbClr val="000000"/>
                </a:solidFill>
                <a:effectLst/>
                <a:latin typeface="Times New Roman"/>
                <a:cs typeface="Times New Roman"/>
              </a:rPr>
              <a:t>Security </a:t>
            </a:r>
            <a:r>
              <a:rPr lang="en-US" sz="4000" b="1">
                <a:solidFill>
                  <a:srgbClr val="000000"/>
                </a:solidFill>
                <a:latin typeface="Times New Roman"/>
                <a:cs typeface="Times New Roman"/>
              </a:rPr>
              <a:t>F</a:t>
            </a:r>
            <a:r>
              <a:rPr lang="en-US" sz="4000" b="1" i="0">
                <a:solidFill>
                  <a:srgbClr val="000000"/>
                </a:solidFill>
                <a:effectLst/>
                <a:latin typeface="Times New Roman"/>
                <a:cs typeface="Times New Roman"/>
              </a:rPr>
              <a:t>eatures and </a:t>
            </a:r>
            <a:r>
              <a:rPr lang="en-US" sz="4000" b="1">
                <a:solidFill>
                  <a:srgbClr val="000000"/>
                </a:solidFill>
                <a:latin typeface="Times New Roman"/>
                <a:cs typeface="Times New Roman"/>
              </a:rPr>
              <a:t>B</a:t>
            </a:r>
            <a:r>
              <a:rPr lang="en-US" sz="4000" b="1" i="0">
                <a:solidFill>
                  <a:srgbClr val="000000"/>
                </a:solidFill>
                <a:effectLst/>
                <a:latin typeface="Times New Roman"/>
                <a:cs typeface="Times New Roman"/>
              </a:rPr>
              <a:t>est </a:t>
            </a:r>
            <a:r>
              <a:rPr lang="en-US" sz="4000" b="1">
                <a:solidFill>
                  <a:srgbClr val="000000"/>
                </a:solidFill>
                <a:latin typeface="Times New Roman"/>
                <a:cs typeface="Times New Roman"/>
              </a:rPr>
              <a:t>Practices</a:t>
            </a:r>
            <a:br>
              <a:rPr lang="en-US"/>
            </a:b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ED4A59-4C5D-E57B-6538-8C2C992B8D70}"/>
              </a:ext>
            </a:extLst>
          </p:cNvPr>
          <p:cNvSpPr txBox="1"/>
          <p:nvPr/>
        </p:nvSpPr>
        <p:spPr>
          <a:xfrm>
            <a:off x="492683" y="861491"/>
            <a:ext cx="6662720" cy="498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 fontAlgn="base">
              <a:lnSpc>
                <a:spcPct val="150000"/>
              </a:lnSpc>
            </a:pPr>
            <a:r>
              <a:rPr lang="en-US" sz="20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sz="2000" b="1" i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Authentication and Authorization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DA4622F-F08B-EEAD-4CCF-C499A7F51FFC}"/>
              </a:ext>
            </a:extLst>
          </p:cNvPr>
          <p:cNvSpPr txBox="1"/>
          <p:nvPr/>
        </p:nvSpPr>
        <p:spPr>
          <a:xfrm>
            <a:off x="5952641" y="1396450"/>
            <a:ext cx="5963920" cy="498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 fontAlgn="base">
              <a:lnSpc>
                <a:spcPct val="150000"/>
              </a:lnSpc>
            </a:pPr>
            <a:r>
              <a:rPr lang="en-US" sz="2000" b="0" i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Password and Confirm password fields should be same: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66F487-BCAC-4D68-E4C5-827D1D8FD14C}"/>
              </a:ext>
            </a:extLst>
          </p:cNvPr>
          <p:cNvSpPr txBox="1"/>
          <p:nvPr/>
        </p:nvSpPr>
        <p:spPr>
          <a:xfrm>
            <a:off x="450304" y="1389060"/>
            <a:ext cx="4070821" cy="498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 fontAlgn="base">
              <a:lnSpc>
                <a:spcPct val="150000"/>
              </a:lnSpc>
            </a:pPr>
            <a:r>
              <a:rPr lang="en-US" sz="2000" b="0" i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At least one number: 0–9 :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8CFE820-BC42-624B-FB8D-2F8CA1ABC5F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9186" y="2128602"/>
            <a:ext cx="5394960" cy="3836670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148BFA4E-4DFD-7AAB-1C85-AB06319AE5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303" y="2126676"/>
            <a:ext cx="5394959" cy="3858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70320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D88360-F8A2-7FE6-B270-8E809C1F90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6AA5507E-70AD-DB37-C44B-DDF5337DAC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258183" y="-22479"/>
            <a:ext cx="2562565" cy="6884359"/>
          </a:xfrm>
          <a:custGeom>
            <a:avLst/>
            <a:gdLst>
              <a:gd name="connsiteX0" fmla="*/ 2535833 w 2562565"/>
              <a:gd name="connsiteY0" fmla="*/ 0 h 6884359"/>
              <a:gd name="connsiteX1" fmla="*/ 2106829 w 2562565"/>
              <a:gd name="connsiteY1" fmla="*/ 1564627 h 6884359"/>
              <a:gd name="connsiteX2" fmla="*/ 1764389 w 2562565"/>
              <a:gd name="connsiteY2" fmla="*/ 2840498 h 6884359"/>
              <a:gd name="connsiteX3" fmla="*/ 1579803 w 2562565"/>
              <a:gd name="connsiteY3" fmla="*/ 2925726 h 6884359"/>
              <a:gd name="connsiteX4" fmla="*/ 1467779 w 2562565"/>
              <a:gd name="connsiteY4" fmla="*/ 2731101 h 6884359"/>
              <a:gd name="connsiteX5" fmla="*/ 1727472 w 2562565"/>
              <a:gd name="connsiteY5" fmla="*/ 1773244 h 6884359"/>
              <a:gd name="connsiteX6" fmla="*/ 1709650 w 2562565"/>
              <a:gd name="connsiteY6" fmla="*/ 1633318 h 6884359"/>
              <a:gd name="connsiteX7" fmla="*/ 1597625 w 2562565"/>
              <a:gd name="connsiteY7" fmla="*/ 1546818 h 6884359"/>
              <a:gd name="connsiteX8" fmla="*/ 1372303 w 2562565"/>
              <a:gd name="connsiteY8" fmla="*/ 1676568 h 6884359"/>
              <a:gd name="connsiteX9" fmla="*/ 977670 w 2562565"/>
              <a:gd name="connsiteY9" fmla="*/ 3131798 h 6884359"/>
              <a:gd name="connsiteX10" fmla="*/ 5092 w 2562565"/>
              <a:gd name="connsiteY10" fmla="*/ 6867823 h 6884359"/>
              <a:gd name="connsiteX11" fmla="*/ 0 w 2562565"/>
              <a:gd name="connsiteY11" fmla="*/ 6884360 h 6884359"/>
              <a:gd name="connsiteX12" fmla="*/ 26733 w 2562565"/>
              <a:gd name="connsiteY12" fmla="*/ 6884360 h 6884359"/>
              <a:gd name="connsiteX13" fmla="*/ 1003131 w 2562565"/>
              <a:gd name="connsiteY13" fmla="*/ 3139431 h 6884359"/>
              <a:gd name="connsiteX14" fmla="*/ 1397763 w 2562565"/>
              <a:gd name="connsiteY14" fmla="*/ 1684200 h 6884359"/>
              <a:gd name="connsiteX15" fmla="*/ 1592533 w 2562565"/>
              <a:gd name="connsiteY15" fmla="*/ 1572259 h 6884359"/>
              <a:gd name="connsiteX16" fmla="*/ 1688009 w 2562565"/>
              <a:gd name="connsiteY16" fmla="*/ 1646039 h 6884359"/>
              <a:gd name="connsiteX17" fmla="*/ 1703285 w 2562565"/>
              <a:gd name="connsiteY17" fmla="*/ 1766884 h 6884359"/>
              <a:gd name="connsiteX18" fmla="*/ 1443591 w 2562565"/>
              <a:gd name="connsiteY18" fmla="*/ 2724741 h 6884359"/>
              <a:gd name="connsiteX19" fmla="*/ 1573438 w 2562565"/>
              <a:gd name="connsiteY19" fmla="*/ 2949894 h 6884359"/>
              <a:gd name="connsiteX20" fmla="*/ 1788577 w 2562565"/>
              <a:gd name="connsiteY20" fmla="*/ 2849402 h 6884359"/>
              <a:gd name="connsiteX21" fmla="*/ 1788577 w 2562565"/>
              <a:gd name="connsiteY21" fmla="*/ 2848130 h 6884359"/>
              <a:gd name="connsiteX22" fmla="*/ 2131016 w 2562565"/>
              <a:gd name="connsiteY22" fmla="*/ 1570987 h 6884359"/>
              <a:gd name="connsiteX23" fmla="*/ 2562566 w 2562565"/>
              <a:gd name="connsiteY23" fmla="*/ 1272 h 6884359"/>
              <a:gd name="connsiteX24" fmla="*/ 2535833 w 2562565"/>
              <a:gd name="connsiteY24" fmla="*/ 0 h 6884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562565" h="6884359">
                <a:moveTo>
                  <a:pt x="2535833" y="0"/>
                </a:moveTo>
                <a:lnTo>
                  <a:pt x="2106829" y="1564627"/>
                </a:lnTo>
                <a:lnTo>
                  <a:pt x="1764389" y="2840498"/>
                </a:lnTo>
                <a:cubicBezTo>
                  <a:pt x="1731291" y="2910461"/>
                  <a:pt x="1653638" y="2946078"/>
                  <a:pt x="1579803" y="2925726"/>
                </a:cubicBezTo>
                <a:cubicBezTo>
                  <a:pt x="1495785" y="2902829"/>
                  <a:pt x="1444864" y="2815057"/>
                  <a:pt x="1467779" y="2731101"/>
                </a:cubicBezTo>
                <a:lnTo>
                  <a:pt x="1727472" y="1773244"/>
                </a:lnTo>
                <a:cubicBezTo>
                  <a:pt x="1740202" y="1726178"/>
                  <a:pt x="1733837" y="1676568"/>
                  <a:pt x="1709650" y="1633318"/>
                </a:cubicBezTo>
                <a:cubicBezTo>
                  <a:pt x="1685463" y="1590068"/>
                  <a:pt x="1646000" y="1559539"/>
                  <a:pt x="1597625" y="1546818"/>
                </a:cubicBezTo>
                <a:cubicBezTo>
                  <a:pt x="1499604" y="1520105"/>
                  <a:pt x="1397763" y="1578620"/>
                  <a:pt x="1372303" y="1676568"/>
                </a:cubicBezTo>
                <a:lnTo>
                  <a:pt x="977670" y="3131798"/>
                </a:lnTo>
                <a:lnTo>
                  <a:pt x="5092" y="6867823"/>
                </a:lnTo>
                <a:cubicBezTo>
                  <a:pt x="5092" y="6867823"/>
                  <a:pt x="1273" y="6880544"/>
                  <a:pt x="0" y="6884360"/>
                </a:cubicBezTo>
                <a:lnTo>
                  <a:pt x="26733" y="6884360"/>
                </a:lnTo>
                <a:lnTo>
                  <a:pt x="1003131" y="3139431"/>
                </a:lnTo>
                <a:lnTo>
                  <a:pt x="1397763" y="1684200"/>
                </a:lnTo>
                <a:cubicBezTo>
                  <a:pt x="1420677" y="1600245"/>
                  <a:pt x="1508515" y="1549363"/>
                  <a:pt x="1592533" y="1572259"/>
                </a:cubicBezTo>
                <a:cubicBezTo>
                  <a:pt x="1633270" y="1583708"/>
                  <a:pt x="1667641" y="1609149"/>
                  <a:pt x="1688009" y="1646039"/>
                </a:cubicBezTo>
                <a:cubicBezTo>
                  <a:pt x="1709650" y="1682928"/>
                  <a:pt x="1714742" y="1724906"/>
                  <a:pt x="1703285" y="1766884"/>
                </a:cubicBezTo>
                <a:lnTo>
                  <a:pt x="1443591" y="2724741"/>
                </a:lnTo>
                <a:cubicBezTo>
                  <a:pt x="1416858" y="2822689"/>
                  <a:pt x="1475417" y="2924453"/>
                  <a:pt x="1573438" y="2949894"/>
                </a:cubicBezTo>
                <a:cubicBezTo>
                  <a:pt x="1660003" y="2972792"/>
                  <a:pt x="1750386" y="2930814"/>
                  <a:pt x="1788577" y="2849402"/>
                </a:cubicBezTo>
                <a:lnTo>
                  <a:pt x="1788577" y="2848130"/>
                </a:lnTo>
                <a:lnTo>
                  <a:pt x="2131016" y="1570987"/>
                </a:lnTo>
                <a:lnTo>
                  <a:pt x="2562566" y="1272"/>
                </a:lnTo>
                <a:cubicBezTo>
                  <a:pt x="2553655" y="0"/>
                  <a:pt x="2544744" y="0"/>
                  <a:pt x="2535833" y="0"/>
                </a:cubicBez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F43B6700-C493-6318-70FD-FF77DD0B8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7829202" y="5156615"/>
            <a:ext cx="878334" cy="1705001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EFFDC3-C682-35C4-A91A-61CA7E1E44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68546" y="6290774"/>
            <a:ext cx="617912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31</a:t>
            </a:fld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54D1A88-6EC5-E99C-19F6-7B37AC1C629C}"/>
              </a:ext>
            </a:extLst>
          </p:cNvPr>
          <p:cNvGrpSpPr/>
          <p:nvPr/>
        </p:nvGrpSpPr>
        <p:grpSpPr>
          <a:xfrm>
            <a:off x="0" y="6184640"/>
            <a:ext cx="12521471" cy="675048"/>
            <a:chOff x="9978" y="4726959"/>
            <a:chExt cx="9390744" cy="438766"/>
          </a:xfrm>
        </p:grpSpPr>
        <p:pic>
          <p:nvPicPr>
            <p:cNvPr id="8" name="Picture 5">
              <a:extLst>
                <a:ext uri="{FF2B5EF4-FFF2-40B4-BE49-F238E27FC236}">
                  <a16:creationId xmlns:a16="http://schemas.microsoft.com/office/drawing/2014/main" id="{E3B5ED3F-6C12-7E95-7041-12B8A45D935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978" y="4726959"/>
              <a:ext cx="2825730" cy="437746"/>
            </a:xfrm>
            <a:prstGeom prst="rect">
              <a:avLst/>
            </a:prstGeom>
          </p:spPr>
        </p:pic>
        <p:sp>
          <p:nvSpPr>
            <p:cNvPr id="9" name="Date Placeholder 4">
              <a:extLst>
                <a:ext uri="{FF2B5EF4-FFF2-40B4-BE49-F238E27FC236}">
                  <a16:creationId xmlns:a16="http://schemas.microsoft.com/office/drawing/2014/main" id="{A79A4C9B-F2F5-FE3A-029A-C0C5725B35BA}"/>
                </a:ext>
              </a:extLst>
            </p:cNvPr>
            <p:cNvSpPr txBox="1">
              <a:spLocks/>
            </p:cNvSpPr>
            <p:nvPr/>
          </p:nvSpPr>
          <p:spPr>
            <a:xfrm>
              <a:off x="8105322" y="4813300"/>
              <a:ext cx="1295400" cy="3524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1440" tIns="45720" rIns="91440" bIns="45720" anchor="t"/>
            <a:lstStyle>
              <a:defPPr>
                <a:defRPr lang="en-US"/>
              </a:defPPr>
              <a:lvl1pPr marL="0" algn="l" defTabSz="914400" rtl="0" eaLnBrk="1" latinLnBrk="0" hangingPunct="1">
                <a:spcBef>
                  <a:spcPct val="20000"/>
                </a:spcBef>
                <a:buChar char="•"/>
                <a:defRPr sz="32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har char="–"/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Char char="•"/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Char char="–"/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Char char="»"/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514600" indent="-228600" algn="l" defTabSz="914400" rtl="0" eaLnBrk="0" fontAlgn="base" latinLnBrk="0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6pPr>
              <a:lvl7pPr marL="2971800" indent="-228600" algn="l" defTabSz="914400" rtl="0" eaLnBrk="0" fontAlgn="base" latinLnBrk="0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7pPr>
              <a:lvl8pPr marL="3429000" indent="-228600" algn="l" defTabSz="914400" rtl="0" eaLnBrk="0" fontAlgn="base" latinLnBrk="0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8pPr>
              <a:lvl9pPr marL="3886200" indent="-228600" algn="l" defTabSz="914400" rtl="0" eaLnBrk="0" fontAlgn="base" latinLnBrk="0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None/>
                <a:defRPr/>
              </a:pPr>
              <a:r>
                <a:rPr lang="es-ES" sz="1400" b="1">
                  <a:solidFill>
                    <a:srgbClr val="000000"/>
                  </a:solidFill>
                  <a:latin typeface="Arial"/>
                  <a:cs typeface="Arial"/>
                </a:rPr>
                <a:t>27/05/2025</a:t>
              </a:r>
              <a:endParaRPr lang="en-US" sz="1000">
                <a:ea typeface="+mn-ea"/>
              </a:endParaRPr>
            </a:p>
            <a:p>
              <a:pPr marL="0" marR="0" lvl="0" indent="0" algn="l" defTabSz="91440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tabLst/>
                <a:defRPr/>
              </a:pPr>
              <a:endParaRPr lang="en-US">
                <a:ea typeface="+mn-ea"/>
              </a:endParaRPr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44A78138-2C84-CD33-039B-1D2F440B35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52531" y="93042"/>
            <a:ext cx="8700247" cy="1057711"/>
          </a:xfrm>
        </p:spPr>
        <p:txBody>
          <a:bodyPr>
            <a:normAutofit fontScale="90000"/>
          </a:bodyPr>
          <a:lstStyle/>
          <a:p>
            <a:r>
              <a:rPr lang="en-US" sz="4000" b="1" i="0">
                <a:solidFill>
                  <a:srgbClr val="000000"/>
                </a:solidFill>
                <a:effectLst/>
                <a:latin typeface="Times New Roman"/>
                <a:cs typeface="Times New Roman"/>
              </a:rPr>
              <a:t>Security </a:t>
            </a:r>
            <a:r>
              <a:rPr lang="en-US" sz="4000" b="1">
                <a:solidFill>
                  <a:srgbClr val="000000"/>
                </a:solidFill>
                <a:latin typeface="Times New Roman"/>
                <a:cs typeface="Times New Roman"/>
              </a:rPr>
              <a:t>F</a:t>
            </a:r>
            <a:r>
              <a:rPr lang="en-US" sz="4000" b="1" i="0">
                <a:solidFill>
                  <a:srgbClr val="000000"/>
                </a:solidFill>
                <a:effectLst/>
                <a:latin typeface="Times New Roman"/>
                <a:cs typeface="Times New Roman"/>
              </a:rPr>
              <a:t>eatures and </a:t>
            </a:r>
            <a:r>
              <a:rPr lang="en-US" sz="4000" b="1">
                <a:solidFill>
                  <a:srgbClr val="000000"/>
                </a:solidFill>
                <a:latin typeface="Times New Roman"/>
                <a:cs typeface="Times New Roman"/>
              </a:rPr>
              <a:t>B</a:t>
            </a:r>
            <a:r>
              <a:rPr lang="en-US" sz="4000" b="1" i="0">
                <a:solidFill>
                  <a:srgbClr val="000000"/>
                </a:solidFill>
                <a:effectLst/>
                <a:latin typeface="Times New Roman"/>
                <a:cs typeface="Times New Roman"/>
              </a:rPr>
              <a:t>est </a:t>
            </a:r>
            <a:r>
              <a:rPr lang="en-US" sz="4000" b="1">
                <a:solidFill>
                  <a:srgbClr val="000000"/>
                </a:solidFill>
                <a:latin typeface="Times New Roman"/>
                <a:cs typeface="Times New Roman"/>
              </a:rPr>
              <a:t>Practices</a:t>
            </a:r>
            <a:br>
              <a:rPr lang="en-US"/>
            </a:b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EE3CD9F-D9DE-5C6B-36BE-1C01AB3575E1}"/>
              </a:ext>
            </a:extLst>
          </p:cNvPr>
          <p:cNvSpPr txBox="1"/>
          <p:nvPr/>
        </p:nvSpPr>
        <p:spPr>
          <a:xfrm>
            <a:off x="492683" y="861491"/>
            <a:ext cx="6662720" cy="498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 fontAlgn="base">
              <a:lnSpc>
                <a:spcPct val="150000"/>
              </a:lnSpc>
            </a:pPr>
            <a:r>
              <a:rPr lang="en-US" sz="20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sz="2000" b="1" i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Authentication and Authorization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557747-2F62-65AF-929E-B4E37B549294}"/>
              </a:ext>
            </a:extLst>
          </p:cNvPr>
          <p:cNvSpPr txBox="1"/>
          <p:nvPr/>
        </p:nvSpPr>
        <p:spPr>
          <a:xfrm>
            <a:off x="450303" y="1389060"/>
            <a:ext cx="6807879" cy="498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 fontAlgn="base">
              <a:lnSpc>
                <a:spcPct val="150000"/>
              </a:lnSpc>
            </a:pPr>
            <a:r>
              <a:rPr lang="en-US" sz="2000" b="0" i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Only valid passwords allow successful registration and login:</a:t>
            </a:r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8A9FAEB-779D-5637-FC80-DBD0AD2DB8A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683" y="2378294"/>
            <a:ext cx="4955589" cy="3618215"/>
          </a:xfrm>
          <a:prstGeom prst="rect">
            <a:avLst/>
          </a:prstGeom>
        </p:spPr>
      </p:pic>
      <p:pic>
        <p:nvPicPr>
          <p:cNvPr id="15" name="Picture 1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F5C89C4-8C8F-84BD-1E95-42CE48B4F93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8043" y="2316049"/>
            <a:ext cx="5098415" cy="3680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8789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D42871-1D21-9F2A-30A3-D8388FAAFB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C127ABA-44E3-2427-3D29-A267585421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258183" y="-22479"/>
            <a:ext cx="2562565" cy="6884359"/>
          </a:xfrm>
          <a:custGeom>
            <a:avLst/>
            <a:gdLst>
              <a:gd name="connsiteX0" fmla="*/ 2535833 w 2562565"/>
              <a:gd name="connsiteY0" fmla="*/ 0 h 6884359"/>
              <a:gd name="connsiteX1" fmla="*/ 2106829 w 2562565"/>
              <a:gd name="connsiteY1" fmla="*/ 1564627 h 6884359"/>
              <a:gd name="connsiteX2" fmla="*/ 1764389 w 2562565"/>
              <a:gd name="connsiteY2" fmla="*/ 2840498 h 6884359"/>
              <a:gd name="connsiteX3" fmla="*/ 1579803 w 2562565"/>
              <a:gd name="connsiteY3" fmla="*/ 2925726 h 6884359"/>
              <a:gd name="connsiteX4" fmla="*/ 1467779 w 2562565"/>
              <a:gd name="connsiteY4" fmla="*/ 2731101 h 6884359"/>
              <a:gd name="connsiteX5" fmla="*/ 1727472 w 2562565"/>
              <a:gd name="connsiteY5" fmla="*/ 1773244 h 6884359"/>
              <a:gd name="connsiteX6" fmla="*/ 1709650 w 2562565"/>
              <a:gd name="connsiteY6" fmla="*/ 1633318 h 6884359"/>
              <a:gd name="connsiteX7" fmla="*/ 1597625 w 2562565"/>
              <a:gd name="connsiteY7" fmla="*/ 1546818 h 6884359"/>
              <a:gd name="connsiteX8" fmla="*/ 1372303 w 2562565"/>
              <a:gd name="connsiteY8" fmla="*/ 1676568 h 6884359"/>
              <a:gd name="connsiteX9" fmla="*/ 977670 w 2562565"/>
              <a:gd name="connsiteY9" fmla="*/ 3131798 h 6884359"/>
              <a:gd name="connsiteX10" fmla="*/ 5092 w 2562565"/>
              <a:gd name="connsiteY10" fmla="*/ 6867823 h 6884359"/>
              <a:gd name="connsiteX11" fmla="*/ 0 w 2562565"/>
              <a:gd name="connsiteY11" fmla="*/ 6884360 h 6884359"/>
              <a:gd name="connsiteX12" fmla="*/ 26733 w 2562565"/>
              <a:gd name="connsiteY12" fmla="*/ 6884360 h 6884359"/>
              <a:gd name="connsiteX13" fmla="*/ 1003131 w 2562565"/>
              <a:gd name="connsiteY13" fmla="*/ 3139431 h 6884359"/>
              <a:gd name="connsiteX14" fmla="*/ 1397763 w 2562565"/>
              <a:gd name="connsiteY14" fmla="*/ 1684200 h 6884359"/>
              <a:gd name="connsiteX15" fmla="*/ 1592533 w 2562565"/>
              <a:gd name="connsiteY15" fmla="*/ 1572259 h 6884359"/>
              <a:gd name="connsiteX16" fmla="*/ 1688009 w 2562565"/>
              <a:gd name="connsiteY16" fmla="*/ 1646039 h 6884359"/>
              <a:gd name="connsiteX17" fmla="*/ 1703285 w 2562565"/>
              <a:gd name="connsiteY17" fmla="*/ 1766884 h 6884359"/>
              <a:gd name="connsiteX18" fmla="*/ 1443591 w 2562565"/>
              <a:gd name="connsiteY18" fmla="*/ 2724741 h 6884359"/>
              <a:gd name="connsiteX19" fmla="*/ 1573438 w 2562565"/>
              <a:gd name="connsiteY19" fmla="*/ 2949894 h 6884359"/>
              <a:gd name="connsiteX20" fmla="*/ 1788577 w 2562565"/>
              <a:gd name="connsiteY20" fmla="*/ 2849402 h 6884359"/>
              <a:gd name="connsiteX21" fmla="*/ 1788577 w 2562565"/>
              <a:gd name="connsiteY21" fmla="*/ 2848130 h 6884359"/>
              <a:gd name="connsiteX22" fmla="*/ 2131016 w 2562565"/>
              <a:gd name="connsiteY22" fmla="*/ 1570987 h 6884359"/>
              <a:gd name="connsiteX23" fmla="*/ 2562566 w 2562565"/>
              <a:gd name="connsiteY23" fmla="*/ 1272 h 6884359"/>
              <a:gd name="connsiteX24" fmla="*/ 2535833 w 2562565"/>
              <a:gd name="connsiteY24" fmla="*/ 0 h 6884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562565" h="6884359">
                <a:moveTo>
                  <a:pt x="2535833" y="0"/>
                </a:moveTo>
                <a:lnTo>
                  <a:pt x="2106829" y="1564627"/>
                </a:lnTo>
                <a:lnTo>
                  <a:pt x="1764389" y="2840498"/>
                </a:lnTo>
                <a:cubicBezTo>
                  <a:pt x="1731291" y="2910461"/>
                  <a:pt x="1653638" y="2946078"/>
                  <a:pt x="1579803" y="2925726"/>
                </a:cubicBezTo>
                <a:cubicBezTo>
                  <a:pt x="1495785" y="2902829"/>
                  <a:pt x="1444864" y="2815057"/>
                  <a:pt x="1467779" y="2731101"/>
                </a:cubicBezTo>
                <a:lnTo>
                  <a:pt x="1727472" y="1773244"/>
                </a:lnTo>
                <a:cubicBezTo>
                  <a:pt x="1740202" y="1726178"/>
                  <a:pt x="1733837" y="1676568"/>
                  <a:pt x="1709650" y="1633318"/>
                </a:cubicBezTo>
                <a:cubicBezTo>
                  <a:pt x="1685463" y="1590068"/>
                  <a:pt x="1646000" y="1559539"/>
                  <a:pt x="1597625" y="1546818"/>
                </a:cubicBezTo>
                <a:cubicBezTo>
                  <a:pt x="1499604" y="1520105"/>
                  <a:pt x="1397763" y="1578620"/>
                  <a:pt x="1372303" y="1676568"/>
                </a:cubicBezTo>
                <a:lnTo>
                  <a:pt x="977670" y="3131798"/>
                </a:lnTo>
                <a:lnTo>
                  <a:pt x="5092" y="6867823"/>
                </a:lnTo>
                <a:cubicBezTo>
                  <a:pt x="5092" y="6867823"/>
                  <a:pt x="1273" y="6880544"/>
                  <a:pt x="0" y="6884360"/>
                </a:cubicBezTo>
                <a:lnTo>
                  <a:pt x="26733" y="6884360"/>
                </a:lnTo>
                <a:lnTo>
                  <a:pt x="1003131" y="3139431"/>
                </a:lnTo>
                <a:lnTo>
                  <a:pt x="1397763" y="1684200"/>
                </a:lnTo>
                <a:cubicBezTo>
                  <a:pt x="1420677" y="1600245"/>
                  <a:pt x="1508515" y="1549363"/>
                  <a:pt x="1592533" y="1572259"/>
                </a:cubicBezTo>
                <a:cubicBezTo>
                  <a:pt x="1633270" y="1583708"/>
                  <a:pt x="1667641" y="1609149"/>
                  <a:pt x="1688009" y="1646039"/>
                </a:cubicBezTo>
                <a:cubicBezTo>
                  <a:pt x="1709650" y="1682928"/>
                  <a:pt x="1714742" y="1724906"/>
                  <a:pt x="1703285" y="1766884"/>
                </a:cubicBezTo>
                <a:lnTo>
                  <a:pt x="1443591" y="2724741"/>
                </a:lnTo>
                <a:cubicBezTo>
                  <a:pt x="1416858" y="2822689"/>
                  <a:pt x="1475417" y="2924453"/>
                  <a:pt x="1573438" y="2949894"/>
                </a:cubicBezTo>
                <a:cubicBezTo>
                  <a:pt x="1660003" y="2972792"/>
                  <a:pt x="1750386" y="2930814"/>
                  <a:pt x="1788577" y="2849402"/>
                </a:cubicBezTo>
                <a:lnTo>
                  <a:pt x="1788577" y="2848130"/>
                </a:lnTo>
                <a:lnTo>
                  <a:pt x="2131016" y="1570987"/>
                </a:lnTo>
                <a:lnTo>
                  <a:pt x="2562566" y="1272"/>
                </a:lnTo>
                <a:cubicBezTo>
                  <a:pt x="2553655" y="0"/>
                  <a:pt x="2544744" y="0"/>
                  <a:pt x="2535833" y="0"/>
                </a:cubicBez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322E69F9-D935-EA55-7CD6-E537E1FB1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7829202" y="5156615"/>
            <a:ext cx="878334" cy="1705001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C3A1E4-ACC8-DE40-0F60-FB7DEC1C8C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68546" y="6290774"/>
            <a:ext cx="617912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32</a:t>
            </a:fld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9CCCB14-A18D-452F-2B79-F0B7655B74D8}"/>
              </a:ext>
            </a:extLst>
          </p:cNvPr>
          <p:cNvGrpSpPr/>
          <p:nvPr/>
        </p:nvGrpSpPr>
        <p:grpSpPr>
          <a:xfrm>
            <a:off x="0" y="6184640"/>
            <a:ext cx="12521471" cy="675048"/>
            <a:chOff x="9978" y="4726959"/>
            <a:chExt cx="9390744" cy="438766"/>
          </a:xfrm>
        </p:grpSpPr>
        <p:pic>
          <p:nvPicPr>
            <p:cNvPr id="8" name="Picture 5">
              <a:extLst>
                <a:ext uri="{FF2B5EF4-FFF2-40B4-BE49-F238E27FC236}">
                  <a16:creationId xmlns:a16="http://schemas.microsoft.com/office/drawing/2014/main" id="{32AA31A3-FA2F-EC5F-26A5-AF48456B57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978" y="4726959"/>
              <a:ext cx="2825730" cy="437746"/>
            </a:xfrm>
            <a:prstGeom prst="rect">
              <a:avLst/>
            </a:prstGeom>
          </p:spPr>
        </p:pic>
        <p:sp>
          <p:nvSpPr>
            <p:cNvPr id="9" name="Date Placeholder 4">
              <a:extLst>
                <a:ext uri="{FF2B5EF4-FFF2-40B4-BE49-F238E27FC236}">
                  <a16:creationId xmlns:a16="http://schemas.microsoft.com/office/drawing/2014/main" id="{4672DB14-4E29-AA20-2140-BC38F8833EDF}"/>
                </a:ext>
              </a:extLst>
            </p:cNvPr>
            <p:cNvSpPr txBox="1">
              <a:spLocks/>
            </p:cNvSpPr>
            <p:nvPr/>
          </p:nvSpPr>
          <p:spPr>
            <a:xfrm>
              <a:off x="8105322" y="4813300"/>
              <a:ext cx="1295400" cy="3524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1440" tIns="45720" rIns="91440" bIns="45720" anchor="t"/>
            <a:lstStyle>
              <a:defPPr>
                <a:defRPr lang="en-US"/>
              </a:defPPr>
              <a:lvl1pPr marL="0" algn="l" defTabSz="914400" rtl="0" eaLnBrk="1" latinLnBrk="0" hangingPunct="1">
                <a:spcBef>
                  <a:spcPct val="20000"/>
                </a:spcBef>
                <a:buChar char="•"/>
                <a:defRPr sz="32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har char="–"/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Char char="•"/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Char char="–"/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Char char="»"/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514600" indent="-228600" algn="l" defTabSz="914400" rtl="0" eaLnBrk="0" fontAlgn="base" latinLnBrk="0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6pPr>
              <a:lvl7pPr marL="2971800" indent="-228600" algn="l" defTabSz="914400" rtl="0" eaLnBrk="0" fontAlgn="base" latinLnBrk="0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7pPr>
              <a:lvl8pPr marL="3429000" indent="-228600" algn="l" defTabSz="914400" rtl="0" eaLnBrk="0" fontAlgn="base" latinLnBrk="0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8pPr>
              <a:lvl9pPr marL="3886200" indent="-228600" algn="l" defTabSz="914400" rtl="0" eaLnBrk="0" fontAlgn="base" latinLnBrk="0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None/>
                <a:defRPr/>
              </a:pPr>
              <a:r>
                <a:rPr lang="es-ES" sz="1400" b="1">
                  <a:solidFill>
                    <a:srgbClr val="000000"/>
                  </a:solidFill>
                  <a:latin typeface="Arial"/>
                  <a:cs typeface="Arial"/>
                </a:rPr>
                <a:t>27/05/2025</a:t>
              </a:r>
              <a:endParaRPr lang="en-US" sz="1000">
                <a:ea typeface="+mn-ea"/>
              </a:endParaRPr>
            </a:p>
            <a:p>
              <a:pPr marL="0" marR="0" lvl="0" indent="0" algn="l" defTabSz="91440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tabLst/>
                <a:defRPr/>
              </a:pPr>
              <a:endParaRPr lang="en-US">
                <a:ea typeface="+mn-ea"/>
              </a:endParaRPr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CE440BF4-973F-815D-4811-00E03F84F3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52531" y="93042"/>
            <a:ext cx="8700247" cy="1057711"/>
          </a:xfrm>
        </p:spPr>
        <p:txBody>
          <a:bodyPr>
            <a:normAutofit fontScale="90000"/>
          </a:bodyPr>
          <a:lstStyle/>
          <a:p>
            <a:r>
              <a:rPr lang="en-US" sz="4000" b="1" i="0">
                <a:solidFill>
                  <a:srgbClr val="000000"/>
                </a:solidFill>
                <a:effectLst/>
                <a:latin typeface="Times New Roman"/>
                <a:cs typeface="Times New Roman"/>
              </a:rPr>
              <a:t>Security </a:t>
            </a:r>
            <a:r>
              <a:rPr lang="en-US" sz="4000" b="1">
                <a:solidFill>
                  <a:srgbClr val="000000"/>
                </a:solidFill>
                <a:latin typeface="Times New Roman"/>
                <a:cs typeface="Times New Roman"/>
              </a:rPr>
              <a:t>F</a:t>
            </a:r>
            <a:r>
              <a:rPr lang="en-US" sz="4000" b="1" i="0">
                <a:solidFill>
                  <a:srgbClr val="000000"/>
                </a:solidFill>
                <a:effectLst/>
                <a:latin typeface="Times New Roman"/>
                <a:cs typeface="Times New Roman"/>
              </a:rPr>
              <a:t>eatures and </a:t>
            </a:r>
            <a:r>
              <a:rPr lang="en-US" sz="4000" b="1">
                <a:solidFill>
                  <a:srgbClr val="000000"/>
                </a:solidFill>
                <a:latin typeface="Times New Roman"/>
                <a:cs typeface="Times New Roman"/>
              </a:rPr>
              <a:t>B</a:t>
            </a:r>
            <a:r>
              <a:rPr lang="en-US" sz="4000" b="1" i="0">
                <a:solidFill>
                  <a:srgbClr val="000000"/>
                </a:solidFill>
                <a:effectLst/>
                <a:latin typeface="Times New Roman"/>
                <a:cs typeface="Times New Roman"/>
              </a:rPr>
              <a:t>est </a:t>
            </a:r>
            <a:r>
              <a:rPr lang="en-US" sz="4000" b="1">
                <a:solidFill>
                  <a:srgbClr val="000000"/>
                </a:solidFill>
                <a:latin typeface="Times New Roman"/>
                <a:cs typeface="Times New Roman"/>
              </a:rPr>
              <a:t>Practices</a:t>
            </a:r>
            <a:br>
              <a:rPr lang="en-US"/>
            </a:b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8A3655-C813-F26A-0F64-54512BBD2220}"/>
              </a:ext>
            </a:extLst>
          </p:cNvPr>
          <p:cNvSpPr txBox="1"/>
          <p:nvPr/>
        </p:nvSpPr>
        <p:spPr>
          <a:xfrm>
            <a:off x="492683" y="861491"/>
            <a:ext cx="6662720" cy="498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 fontAlgn="base">
              <a:lnSpc>
                <a:spcPct val="150000"/>
              </a:lnSpc>
            </a:pPr>
            <a:r>
              <a:rPr lang="en-US" sz="20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sz="2000" b="1" i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Authentication and Authorization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288395-02CA-17B6-4807-902A7DAB7F1E}"/>
              </a:ext>
            </a:extLst>
          </p:cNvPr>
          <p:cNvSpPr txBox="1"/>
          <p:nvPr/>
        </p:nvSpPr>
        <p:spPr>
          <a:xfrm>
            <a:off x="450303" y="1389060"/>
            <a:ext cx="7759631" cy="498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 fontAlgn="base">
              <a:lnSpc>
                <a:spcPct val="150000"/>
              </a:lnSpc>
            </a:pPr>
            <a:r>
              <a:rPr lang="en-US" sz="2000" b="0" i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Login password should equal to the previously entered password</a:t>
            </a:r>
            <a:r>
              <a:rPr lang="en-US" sz="2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sz="2000" b="0" i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543C4F5-A9AA-3A4E-41EB-2DFD1B4EB8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683" y="2126029"/>
            <a:ext cx="5318182" cy="3775029"/>
          </a:xfrm>
          <a:prstGeom prst="rect">
            <a:avLst/>
          </a:prstGeom>
        </p:spPr>
      </p:pic>
      <p:pic>
        <p:nvPicPr>
          <p:cNvPr id="11" name="Picture 1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2BF3C06-15A9-8CAC-EB5C-FC9927EFF61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2158" y="2126030"/>
            <a:ext cx="5217159" cy="3758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4545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92722C-7BEA-36AD-AD6B-2D46D0E623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3F7182E7-7DCC-0835-C504-27F6C75465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258183" y="-22479"/>
            <a:ext cx="2562565" cy="6884359"/>
          </a:xfrm>
          <a:custGeom>
            <a:avLst/>
            <a:gdLst>
              <a:gd name="connsiteX0" fmla="*/ 2535833 w 2562565"/>
              <a:gd name="connsiteY0" fmla="*/ 0 h 6884359"/>
              <a:gd name="connsiteX1" fmla="*/ 2106829 w 2562565"/>
              <a:gd name="connsiteY1" fmla="*/ 1564627 h 6884359"/>
              <a:gd name="connsiteX2" fmla="*/ 1764389 w 2562565"/>
              <a:gd name="connsiteY2" fmla="*/ 2840498 h 6884359"/>
              <a:gd name="connsiteX3" fmla="*/ 1579803 w 2562565"/>
              <a:gd name="connsiteY3" fmla="*/ 2925726 h 6884359"/>
              <a:gd name="connsiteX4" fmla="*/ 1467779 w 2562565"/>
              <a:gd name="connsiteY4" fmla="*/ 2731101 h 6884359"/>
              <a:gd name="connsiteX5" fmla="*/ 1727472 w 2562565"/>
              <a:gd name="connsiteY5" fmla="*/ 1773244 h 6884359"/>
              <a:gd name="connsiteX6" fmla="*/ 1709650 w 2562565"/>
              <a:gd name="connsiteY6" fmla="*/ 1633318 h 6884359"/>
              <a:gd name="connsiteX7" fmla="*/ 1597625 w 2562565"/>
              <a:gd name="connsiteY7" fmla="*/ 1546818 h 6884359"/>
              <a:gd name="connsiteX8" fmla="*/ 1372303 w 2562565"/>
              <a:gd name="connsiteY8" fmla="*/ 1676568 h 6884359"/>
              <a:gd name="connsiteX9" fmla="*/ 977670 w 2562565"/>
              <a:gd name="connsiteY9" fmla="*/ 3131798 h 6884359"/>
              <a:gd name="connsiteX10" fmla="*/ 5092 w 2562565"/>
              <a:gd name="connsiteY10" fmla="*/ 6867823 h 6884359"/>
              <a:gd name="connsiteX11" fmla="*/ 0 w 2562565"/>
              <a:gd name="connsiteY11" fmla="*/ 6884360 h 6884359"/>
              <a:gd name="connsiteX12" fmla="*/ 26733 w 2562565"/>
              <a:gd name="connsiteY12" fmla="*/ 6884360 h 6884359"/>
              <a:gd name="connsiteX13" fmla="*/ 1003131 w 2562565"/>
              <a:gd name="connsiteY13" fmla="*/ 3139431 h 6884359"/>
              <a:gd name="connsiteX14" fmla="*/ 1397763 w 2562565"/>
              <a:gd name="connsiteY14" fmla="*/ 1684200 h 6884359"/>
              <a:gd name="connsiteX15" fmla="*/ 1592533 w 2562565"/>
              <a:gd name="connsiteY15" fmla="*/ 1572259 h 6884359"/>
              <a:gd name="connsiteX16" fmla="*/ 1688009 w 2562565"/>
              <a:gd name="connsiteY16" fmla="*/ 1646039 h 6884359"/>
              <a:gd name="connsiteX17" fmla="*/ 1703285 w 2562565"/>
              <a:gd name="connsiteY17" fmla="*/ 1766884 h 6884359"/>
              <a:gd name="connsiteX18" fmla="*/ 1443591 w 2562565"/>
              <a:gd name="connsiteY18" fmla="*/ 2724741 h 6884359"/>
              <a:gd name="connsiteX19" fmla="*/ 1573438 w 2562565"/>
              <a:gd name="connsiteY19" fmla="*/ 2949894 h 6884359"/>
              <a:gd name="connsiteX20" fmla="*/ 1788577 w 2562565"/>
              <a:gd name="connsiteY20" fmla="*/ 2849402 h 6884359"/>
              <a:gd name="connsiteX21" fmla="*/ 1788577 w 2562565"/>
              <a:gd name="connsiteY21" fmla="*/ 2848130 h 6884359"/>
              <a:gd name="connsiteX22" fmla="*/ 2131016 w 2562565"/>
              <a:gd name="connsiteY22" fmla="*/ 1570987 h 6884359"/>
              <a:gd name="connsiteX23" fmla="*/ 2562566 w 2562565"/>
              <a:gd name="connsiteY23" fmla="*/ 1272 h 6884359"/>
              <a:gd name="connsiteX24" fmla="*/ 2535833 w 2562565"/>
              <a:gd name="connsiteY24" fmla="*/ 0 h 6884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562565" h="6884359">
                <a:moveTo>
                  <a:pt x="2535833" y="0"/>
                </a:moveTo>
                <a:lnTo>
                  <a:pt x="2106829" y="1564627"/>
                </a:lnTo>
                <a:lnTo>
                  <a:pt x="1764389" y="2840498"/>
                </a:lnTo>
                <a:cubicBezTo>
                  <a:pt x="1731291" y="2910461"/>
                  <a:pt x="1653638" y="2946078"/>
                  <a:pt x="1579803" y="2925726"/>
                </a:cubicBezTo>
                <a:cubicBezTo>
                  <a:pt x="1495785" y="2902829"/>
                  <a:pt x="1444864" y="2815057"/>
                  <a:pt x="1467779" y="2731101"/>
                </a:cubicBezTo>
                <a:lnTo>
                  <a:pt x="1727472" y="1773244"/>
                </a:lnTo>
                <a:cubicBezTo>
                  <a:pt x="1740202" y="1726178"/>
                  <a:pt x="1733837" y="1676568"/>
                  <a:pt x="1709650" y="1633318"/>
                </a:cubicBezTo>
                <a:cubicBezTo>
                  <a:pt x="1685463" y="1590068"/>
                  <a:pt x="1646000" y="1559539"/>
                  <a:pt x="1597625" y="1546818"/>
                </a:cubicBezTo>
                <a:cubicBezTo>
                  <a:pt x="1499604" y="1520105"/>
                  <a:pt x="1397763" y="1578620"/>
                  <a:pt x="1372303" y="1676568"/>
                </a:cubicBezTo>
                <a:lnTo>
                  <a:pt x="977670" y="3131798"/>
                </a:lnTo>
                <a:lnTo>
                  <a:pt x="5092" y="6867823"/>
                </a:lnTo>
                <a:cubicBezTo>
                  <a:pt x="5092" y="6867823"/>
                  <a:pt x="1273" y="6880544"/>
                  <a:pt x="0" y="6884360"/>
                </a:cubicBezTo>
                <a:lnTo>
                  <a:pt x="26733" y="6884360"/>
                </a:lnTo>
                <a:lnTo>
                  <a:pt x="1003131" y="3139431"/>
                </a:lnTo>
                <a:lnTo>
                  <a:pt x="1397763" y="1684200"/>
                </a:lnTo>
                <a:cubicBezTo>
                  <a:pt x="1420677" y="1600245"/>
                  <a:pt x="1508515" y="1549363"/>
                  <a:pt x="1592533" y="1572259"/>
                </a:cubicBezTo>
                <a:cubicBezTo>
                  <a:pt x="1633270" y="1583708"/>
                  <a:pt x="1667641" y="1609149"/>
                  <a:pt x="1688009" y="1646039"/>
                </a:cubicBezTo>
                <a:cubicBezTo>
                  <a:pt x="1709650" y="1682928"/>
                  <a:pt x="1714742" y="1724906"/>
                  <a:pt x="1703285" y="1766884"/>
                </a:cubicBezTo>
                <a:lnTo>
                  <a:pt x="1443591" y="2724741"/>
                </a:lnTo>
                <a:cubicBezTo>
                  <a:pt x="1416858" y="2822689"/>
                  <a:pt x="1475417" y="2924453"/>
                  <a:pt x="1573438" y="2949894"/>
                </a:cubicBezTo>
                <a:cubicBezTo>
                  <a:pt x="1660003" y="2972792"/>
                  <a:pt x="1750386" y="2930814"/>
                  <a:pt x="1788577" y="2849402"/>
                </a:cubicBezTo>
                <a:lnTo>
                  <a:pt x="1788577" y="2848130"/>
                </a:lnTo>
                <a:lnTo>
                  <a:pt x="2131016" y="1570987"/>
                </a:lnTo>
                <a:lnTo>
                  <a:pt x="2562566" y="1272"/>
                </a:lnTo>
                <a:cubicBezTo>
                  <a:pt x="2553655" y="0"/>
                  <a:pt x="2544744" y="0"/>
                  <a:pt x="2535833" y="0"/>
                </a:cubicBez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E75C4E14-47CC-BE74-57BE-634AD00BC0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7829202" y="5156615"/>
            <a:ext cx="878334" cy="1705001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069215-3529-9A7D-3057-E542B7C5B2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68546" y="6290774"/>
            <a:ext cx="617912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33</a:t>
            </a:fld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15E61B8-50A8-1619-F411-FB02B1131F9E}"/>
              </a:ext>
            </a:extLst>
          </p:cNvPr>
          <p:cNvGrpSpPr/>
          <p:nvPr/>
        </p:nvGrpSpPr>
        <p:grpSpPr>
          <a:xfrm>
            <a:off x="0" y="6184640"/>
            <a:ext cx="12521471" cy="675048"/>
            <a:chOff x="9978" y="4726959"/>
            <a:chExt cx="9390744" cy="438766"/>
          </a:xfrm>
        </p:grpSpPr>
        <p:pic>
          <p:nvPicPr>
            <p:cNvPr id="8" name="Picture 5">
              <a:extLst>
                <a:ext uri="{FF2B5EF4-FFF2-40B4-BE49-F238E27FC236}">
                  <a16:creationId xmlns:a16="http://schemas.microsoft.com/office/drawing/2014/main" id="{6387709D-1E67-3856-DB62-E843843856F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978" y="4726959"/>
              <a:ext cx="2825730" cy="437746"/>
            </a:xfrm>
            <a:prstGeom prst="rect">
              <a:avLst/>
            </a:prstGeom>
          </p:spPr>
        </p:pic>
        <p:sp>
          <p:nvSpPr>
            <p:cNvPr id="9" name="Date Placeholder 4">
              <a:extLst>
                <a:ext uri="{FF2B5EF4-FFF2-40B4-BE49-F238E27FC236}">
                  <a16:creationId xmlns:a16="http://schemas.microsoft.com/office/drawing/2014/main" id="{EBFE58DC-35D6-D8C0-44B6-E068997013D8}"/>
                </a:ext>
              </a:extLst>
            </p:cNvPr>
            <p:cNvSpPr txBox="1">
              <a:spLocks/>
            </p:cNvSpPr>
            <p:nvPr/>
          </p:nvSpPr>
          <p:spPr>
            <a:xfrm>
              <a:off x="8105322" y="4813300"/>
              <a:ext cx="1295400" cy="3524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1440" tIns="45720" rIns="91440" bIns="45720" anchor="t"/>
            <a:lstStyle>
              <a:defPPr>
                <a:defRPr lang="en-US"/>
              </a:defPPr>
              <a:lvl1pPr marL="0" algn="l" defTabSz="914400" rtl="0" eaLnBrk="1" latinLnBrk="0" hangingPunct="1">
                <a:spcBef>
                  <a:spcPct val="20000"/>
                </a:spcBef>
                <a:buChar char="•"/>
                <a:defRPr sz="32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har char="–"/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Char char="•"/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Char char="–"/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Char char="»"/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514600" indent="-228600" algn="l" defTabSz="914400" rtl="0" eaLnBrk="0" fontAlgn="base" latinLnBrk="0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6pPr>
              <a:lvl7pPr marL="2971800" indent="-228600" algn="l" defTabSz="914400" rtl="0" eaLnBrk="0" fontAlgn="base" latinLnBrk="0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7pPr>
              <a:lvl8pPr marL="3429000" indent="-228600" algn="l" defTabSz="914400" rtl="0" eaLnBrk="0" fontAlgn="base" latinLnBrk="0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8pPr>
              <a:lvl9pPr marL="3886200" indent="-228600" algn="l" defTabSz="914400" rtl="0" eaLnBrk="0" fontAlgn="base" latinLnBrk="0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None/>
                <a:defRPr/>
              </a:pPr>
              <a:r>
                <a:rPr lang="es-ES" sz="1400" b="1">
                  <a:solidFill>
                    <a:srgbClr val="000000"/>
                  </a:solidFill>
                  <a:latin typeface="Arial"/>
                  <a:cs typeface="Arial"/>
                </a:rPr>
                <a:t>27/05/2025</a:t>
              </a:r>
              <a:endParaRPr lang="en-US" sz="1000">
                <a:ea typeface="+mn-ea"/>
              </a:endParaRPr>
            </a:p>
            <a:p>
              <a:pPr marL="0" marR="0" lvl="0" indent="0" algn="l" defTabSz="91440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tabLst/>
                <a:defRPr/>
              </a:pPr>
              <a:endParaRPr lang="en-US">
                <a:ea typeface="+mn-ea"/>
              </a:endParaRPr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BBCB65F9-5E9B-6769-3759-5B211161B4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52531" y="93042"/>
            <a:ext cx="8700247" cy="1057711"/>
          </a:xfrm>
        </p:spPr>
        <p:txBody>
          <a:bodyPr>
            <a:normAutofit fontScale="90000"/>
          </a:bodyPr>
          <a:lstStyle/>
          <a:p>
            <a:r>
              <a:rPr lang="en-US" sz="4000" b="1" i="0">
                <a:solidFill>
                  <a:srgbClr val="000000"/>
                </a:solidFill>
                <a:effectLst/>
                <a:latin typeface="Times New Roman"/>
                <a:cs typeface="Times New Roman"/>
              </a:rPr>
              <a:t>Security </a:t>
            </a:r>
            <a:r>
              <a:rPr lang="en-US" sz="4000" b="1">
                <a:solidFill>
                  <a:srgbClr val="000000"/>
                </a:solidFill>
                <a:latin typeface="Times New Roman"/>
                <a:cs typeface="Times New Roman"/>
              </a:rPr>
              <a:t>F</a:t>
            </a:r>
            <a:r>
              <a:rPr lang="en-US" sz="4000" b="1" i="0">
                <a:solidFill>
                  <a:srgbClr val="000000"/>
                </a:solidFill>
                <a:effectLst/>
                <a:latin typeface="Times New Roman"/>
                <a:cs typeface="Times New Roman"/>
              </a:rPr>
              <a:t>eatures and </a:t>
            </a:r>
            <a:r>
              <a:rPr lang="en-US" sz="4000" b="1">
                <a:solidFill>
                  <a:srgbClr val="000000"/>
                </a:solidFill>
                <a:latin typeface="Times New Roman"/>
                <a:cs typeface="Times New Roman"/>
              </a:rPr>
              <a:t>B</a:t>
            </a:r>
            <a:r>
              <a:rPr lang="en-US" sz="4000" b="1" i="0">
                <a:solidFill>
                  <a:srgbClr val="000000"/>
                </a:solidFill>
                <a:effectLst/>
                <a:latin typeface="Times New Roman"/>
                <a:cs typeface="Times New Roman"/>
              </a:rPr>
              <a:t>est </a:t>
            </a:r>
            <a:r>
              <a:rPr lang="en-US" sz="4000" b="1">
                <a:solidFill>
                  <a:srgbClr val="000000"/>
                </a:solidFill>
                <a:latin typeface="Times New Roman"/>
                <a:cs typeface="Times New Roman"/>
              </a:rPr>
              <a:t>Practices</a:t>
            </a:r>
            <a:br>
              <a:rPr lang="en-US"/>
            </a:b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D7EDC8-178C-1CF4-78C5-86B5AFFB5E45}"/>
              </a:ext>
            </a:extLst>
          </p:cNvPr>
          <p:cNvSpPr txBox="1"/>
          <p:nvPr/>
        </p:nvSpPr>
        <p:spPr>
          <a:xfrm>
            <a:off x="492683" y="861491"/>
            <a:ext cx="7759630" cy="498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 fontAlgn="base">
              <a:lnSpc>
                <a:spcPct val="150000"/>
              </a:lnSpc>
            </a:pPr>
            <a:r>
              <a:rPr lang="en-US" sz="2000" b="1" i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5. Sessions expire automatically after 30 minutes of inactivity.</a:t>
            </a:r>
          </a:p>
        </p:txBody>
      </p:sp>
      <p:pic>
        <p:nvPicPr>
          <p:cNvPr id="15" name="Picture 1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6094583-96C0-09F7-0F5A-B371F636C9D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384" y="1513116"/>
            <a:ext cx="6447790" cy="4645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2136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2FB6E3-531C-663E-E36E-FF411799F7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5A57138-48E6-126B-E3F1-FFFC0AEB11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258183" y="-22479"/>
            <a:ext cx="2562565" cy="6884359"/>
          </a:xfrm>
          <a:custGeom>
            <a:avLst/>
            <a:gdLst>
              <a:gd name="connsiteX0" fmla="*/ 2535833 w 2562565"/>
              <a:gd name="connsiteY0" fmla="*/ 0 h 6884359"/>
              <a:gd name="connsiteX1" fmla="*/ 2106829 w 2562565"/>
              <a:gd name="connsiteY1" fmla="*/ 1564627 h 6884359"/>
              <a:gd name="connsiteX2" fmla="*/ 1764389 w 2562565"/>
              <a:gd name="connsiteY2" fmla="*/ 2840498 h 6884359"/>
              <a:gd name="connsiteX3" fmla="*/ 1579803 w 2562565"/>
              <a:gd name="connsiteY3" fmla="*/ 2925726 h 6884359"/>
              <a:gd name="connsiteX4" fmla="*/ 1467779 w 2562565"/>
              <a:gd name="connsiteY4" fmla="*/ 2731101 h 6884359"/>
              <a:gd name="connsiteX5" fmla="*/ 1727472 w 2562565"/>
              <a:gd name="connsiteY5" fmla="*/ 1773244 h 6884359"/>
              <a:gd name="connsiteX6" fmla="*/ 1709650 w 2562565"/>
              <a:gd name="connsiteY6" fmla="*/ 1633318 h 6884359"/>
              <a:gd name="connsiteX7" fmla="*/ 1597625 w 2562565"/>
              <a:gd name="connsiteY7" fmla="*/ 1546818 h 6884359"/>
              <a:gd name="connsiteX8" fmla="*/ 1372303 w 2562565"/>
              <a:gd name="connsiteY8" fmla="*/ 1676568 h 6884359"/>
              <a:gd name="connsiteX9" fmla="*/ 977670 w 2562565"/>
              <a:gd name="connsiteY9" fmla="*/ 3131798 h 6884359"/>
              <a:gd name="connsiteX10" fmla="*/ 5092 w 2562565"/>
              <a:gd name="connsiteY10" fmla="*/ 6867823 h 6884359"/>
              <a:gd name="connsiteX11" fmla="*/ 0 w 2562565"/>
              <a:gd name="connsiteY11" fmla="*/ 6884360 h 6884359"/>
              <a:gd name="connsiteX12" fmla="*/ 26733 w 2562565"/>
              <a:gd name="connsiteY12" fmla="*/ 6884360 h 6884359"/>
              <a:gd name="connsiteX13" fmla="*/ 1003131 w 2562565"/>
              <a:gd name="connsiteY13" fmla="*/ 3139431 h 6884359"/>
              <a:gd name="connsiteX14" fmla="*/ 1397763 w 2562565"/>
              <a:gd name="connsiteY14" fmla="*/ 1684200 h 6884359"/>
              <a:gd name="connsiteX15" fmla="*/ 1592533 w 2562565"/>
              <a:gd name="connsiteY15" fmla="*/ 1572259 h 6884359"/>
              <a:gd name="connsiteX16" fmla="*/ 1688009 w 2562565"/>
              <a:gd name="connsiteY16" fmla="*/ 1646039 h 6884359"/>
              <a:gd name="connsiteX17" fmla="*/ 1703285 w 2562565"/>
              <a:gd name="connsiteY17" fmla="*/ 1766884 h 6884359"/>
              <a:gd name="connsiteX18" fmla="*/ 1443591 w 2562565"/>
              <a:gd name="connsiteY18" fmla="*/ 2724741 h 6884359"/>
              <a:gd name="connsiteX19" fmla="*/ 1573438 w 2562565"/>
              <a:gd name="connsiteY19" fmla="*/ 2949894 h 6884359"/>
              <a:gd name="connsiteX20" fmla="*/ 1788577 w 2562565"/>
              <a:gd name="connsiteY20" fmla="*/ 2849402 h 6884359"/>
              <a:gd name="connsiteX21" fmla="*/ 1788577 w 2562565"/>
              <a:gd name="connsiteY21" fmla="*/ 2848130 h 6884359"/>
              <a:gd name="connsiteX22" fmla="*/ 2131016 w 2562565"/>
              <a:gd name="connsiteY22" fmla="*/ 1570987 h 6884359"/>
              <a:gd name="connsiteX23" fmla="*/ 2562566 w 2562565"/>
              <a:gd name="connsiteY23" fmla="*/ 1272 h 6884359"/>
              <a:gd name="connsiteX24" fmla="*/ 2535833 w 2562565"/>
              <a:gd name="connsiteY24" fmla="*/ 0 h 6884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562565" h="6884359">
                <a:moveTo>
                  <a:pt x="2535833" y="0"/>
                </a:moveTo>
                <a:lnTo>
                  <a:pt x="2106829" y="1564627"/>
                </a:lnTo>
                <a:lnTo>
                  <a:pt x="1764389" y="2840498"/>
                </a:lnTo>
                <a:cubicBezTo>
                  <a:pt x="1731291" y="2910461"/>
                  <a:pt x="1653638" y="2946078"/>
                  <a:pt x="1579803" y="2925726"/>
                </a:cubicBezTo>
                <a:cubicBezTo>
                  <a:pt x="1495785" y="2902829"/>
                  <a:pt x="1444864" y="2815057"/>
                  <a:pt x="1467779" y="2731101"/>
                </a:cubicBezTo>
                <a:lnTo>
                  <a:pt x="1727472" y="1773244"/>
                </a:lnTo>
                <a:cubicBezTo>
                  <a:pt x="1740202" y="1726178"/>
                  <a:pt x="1733837" y="1676568"/>
                  <a:pt x="1709650" y="1633318"/>
                </a:cubicBezTo>
                <a:cubicBezTo>
                  <a:pt x="1685463" y="1590068"/>
                  <a:pt x="1646000" y="1559539"/>
                  <a:pt x="1597625" y="1546818"/>
                </a:cubicBezTo>
                <a:cubicBezTo>
                  <a:pt x="1499604" y="1520105"/>
                  <a:pt x="1397763" y="1578620"/>
                  <a:pt x="1372303" y="1676568"/>
                </a:cubicBezTo>
                <a:lnTo>
                  <a:pt x="977670" y="3131798"/>
                </a:lnTo>
                <a:lnTo>
                  <a:pt x="5092" y="6867823"/>
                </a:lnTo>
                <a:cubicBezTo>
                  <a:pt x="5092" y="6867823"/>
                  <a:pt x="1273" y="6880544"/>
                  <a:pt x="0" y="6884360"/>
                </a:cubicBezTo>
                <a:lnTo>
                  <a:pt x="26733" y="6884360"/>
                </a:lnTo>
                <a:lnTo>
                  <a:pt x="1003131" y="3139431"/>
                </a:lnTo>
                <a:lnTo>
                  <a:pt x="1397763" y="1684200"/>
                </a:lnTo>
                <a:cubicBezTo>
                  <a:pt x="1420677" y="1600245"/>
                  <a:pt x="1508515" y="1549363"/>
                  <a:pt x="1592533" y="1572259"/>
                </a:cubicBezTo>
                <a:cubicBezTo>
                  <a:pt x="1633270" y="1583708"/>
                  <a:pt x="1667641" y="1609149"/>
                  <a:pt x="1688009" y="1646039"/>
                </a:cubicBezTo>
                <a:cubicBezTo>
                  <a:pt x="1709650" y="1682928"/>
                  <a:pt x="1714742" y="1724906"/>
                  <a:pt x="1703285" y="1766884"/>
                </a:cubicBezTo>
                <a:lnTo>
                  <a:pt x="1443591" y="2724741"/>
                </a:lnTo>
                <a:cubicBezTo>
                  <a:pt x="1416858" y="2822689"/>
                  <a:pt x="1475417" y="2924453"/>
                  <a:pt x="1573438" y="2949894"/>
                </a:cubicBezTo>
                <a:cubicBezTo>
                  <a:pt x="1660003" y="2972792"/>
                  <a:pt x="1750386" y="2930814"/>
                  <a:pt x="1788577" y="2849402"/>
                </a:cubicBezTo>
                <a:lnTo>
                  <a:pt x="1788577" y="2848130"/>
                </a:lnTo>
                <a:lnTo>
                  <a:pt x="2131016" y="1570987"/>
                </a:lnTo>
                <a:lnTo>
                  <a:pt x="2562566" y="1272"/>
                </a:lnTo>
                <a:cubicBezTo>
                  <a:pt x="2553655" y="0"/>
                  <a:pt x="2544744" y="0"/>
                  <a:pt x="2535833" y="0"/>
                </a:cubicBez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4E27C2DE-C7A0-FE63-23E3-F66BDD1693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7829202" y="5156615"/>
            <a:ext cx="878334" cy="1705001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44E6F1-6887-2F77-C264-29574185D3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68546" y="6290774"/>
            <a:ext cx="617912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34</a:t>
            </a:fld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B5F9C14-54E1-2297-17C1-8A012DFABAD6}"/>
              </a:ext>
            </a:extLst>
          </p:cNvPr>
          <p:cNvGrpSpPr/>
          <p:nvPr/>
        </p:nvGrpSpPr>
        <p:grpSpPr>
          <a:xfrm>
            <a:off x="0" y="6184640"/>
            <a:ext cx="12521471" cy="675048"/>
            <a:chOff x="9978" y="4726959"/>
            <a:chExt cx="9390744" cy="438766"/>
          </a:xfrm>
        </p:grpSpPr>
        <p:pic>
          <p:nvPicPr>
            <p:cNvPr id="8" name="Picture 5">
              <a:extLst>
                <a:ext uri="{FF2B5EF4-FFF2-40B4-BE49-F238E27FC236}">
                  <a16:creationId xmlns:a16="http://schemas.microsoft.com/office/drawing/2014/main" id="{4DC218AF-2B0C-4589-66E1-332313531DE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978" y="4726959"/>
              <a:ext cx="2825730" cy="437746"/>
            </a:xfrm>
            <a:prstGeom prst="rect">
              <a:avLst/>
            </a:prstGeom>
          </p:spPr>
        </p:pic>
        <p:sp>
          <p:nvSpPr>
            <p:cNvPr id="9" name="Date Placeholder 4">
              <a:extLst>
                <a:ext uri="{FF2B5EF4-FFF2-40B4-BE49-F238E27FC236}">
                  <a16:creationId xmlns:a16="http://schemas.microsoft.com/office/drawing/2014/main" id="{F5431D96-AC27-890D-5A76-F08C2FBC53C0}"/>
                </a:ext>
              </a:extLst>
            </p:cNvPr>
            <p:cNvSpPr txBox="1">
              <a:spLocks/>
            </p:cNvSpPr>
            <p:nvPr/>
          </p:nvSpPr>
          <p:spPr>
            <a:xfrm>
              <a:off x="8105322" y="4813300"/>
              <a:ext cx="1295400" cy="3524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1440" tIns="45720" rIns="91440" bIns="45720" anchor="t"/>
            <a:lstStyle>
              <a:defPPr>
                <a:defRPr lang="en-US"/>
              </a:defPPr>
              <a:lvl1pPr marL="0" algn="l" defTabSz="914400" rtl="0" eaLnBrk="1" latinLnBrk="0" hangingPunct="1">
                <a:spcBef>
                  <a:spcPct val="20000"/>
                </a:spcBef>
                <a:buChar char="•"/>
                <a:defRPr sz="32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har char="–"/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Char char="•"/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Char char="–"/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Char char="»"/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514600" indent="-228600" algn="l" defTabSz="914400" rtl="0" eaLnBrk="0" fontAlgn="base" latinLnBrk="0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6pPr>
              <a:lvl7pPr marL="2971800" indent="-228600" algn="l" defTabSz="914400" rtl="0" eaLnBrk="0" fontAlgn="base" latinLnBrk="0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7pPr>
              <a:lvl8pPr marL="3429000" indent="-228600" algn="l" defTabSz="914400" rtl="0" eaLnBrk="0" fontAlgn="base" latinLnBrk="0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8pPr>
              <a:lvl9pPr marL="3886200" indent="-228600" algn="l" defTabSz="914400" rtl="0" eaLnBrk="0" fontAlgn="base" latinLnBrk="0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None/>
                <a:defRPr/>
              </a:pPr>
              <a:r>
                <a:rPr lang="es-ES" sz="1400" b="1">
                  <a:solidFill>
                    <a:srgbClr val="000000"/>
                  </a:solidFill>
                  <a:latin typeface="Arial"/>
                  <a:cs typeface="Arial"/>
                </a:rPr>
                <a:t>27/05/2025</a:t>
              </a:r>
              <a:endParaRPr lang="en-US" sz="1000">
                <a:ea typeface="+mn-ea"/>
              </a:endParaRPr>
            </a:p>
            <a:p>
              <a:pPr marL="0" marR="0" lvl="0" indent="0" algn="l" defTabSz="91440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tabLst/>
                <a:defRPr/>
              </a:pPr>
              <a:endParaRPr lang="en-US">
                <a:ea typeface="+mn-ea"/>
              </a:endParaRPr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09AAFD61-0060-F409-0151-64D8B30B61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52531" y="93042"/>
            <a:ext cx="8700247" cy="1057711"/>
          </a:xfrm>
        </p:spPr>
        <p:txBody>
          <a:bodyPr>
            <a:normAutofit fontScale="90000"/>
          </a:bodyPr>
          <a:lstStyle/>
          <a:p>
            <a:r>
              <a:rPr lang="en-US" sz="4000" b="1" i="0">
                <a:solidFill>
                  <a:srgbClr val="000000"/>
                </a:solidFill>
                <a:effectLst/>
                <a:latin typeface="Times New Roman"/>
                <a:cs typeface="Times New Roman"/>
              </a:rPr>
              <a:t>Security </a:t>
            </a:r>
            <a:r>
              <a:rPr lang="en-US" sz="4000" b="1">
                <a:solidFill>
                  <a:srgbClr val="000000"/>
                </a:solidFill>
                <a:latin typeface="Times New Roman"/>
                <a:cs typeface="Times New Roman"/>
              </a:rPr>
              <a:t>F</a:t>
            </a:r>
            <a:r>
              <a:rPr lang="en-US" sz="4000" b="1" i="0">
                <a:solidFill>
                  <a:srgbClr val="000000"/>
                </a:solidFill>
                <a:effectLst/>
                <a:latin typeface="Times New Roman"/>
                <a:cs typeface="Times New Roman"/>
              </a:rPr>
              <a:t>eatures and </a:t>
            </a:r>
            <a:r>
              <a:rPr lang="en-US" sz="4000" b="1">
                <a:solidFill>
                  <a:srgbClr val="000000"/>
                </a:solidFill>
                <a:latin typeface="Times New Roman"/>
                <a:cs typeface="Times New Roman"/>
              </a:rPr>
              <a:t>B</a:t>
            </a:r>
            <a:r>
              <a:rPr lang="en-US" sz="4000" b="1" i="0">
                <a:solidFill>
                  <a:srgbClr val="000000"/>
                </a:solidFill>
                <a:effectLst/>
                <a:latin typeface="Times New Roman"/>
                <a:cs typeface="Times New Roman"/>
              </a:rPr>
              <a:t>est </a:t>
            </a:r>
            <a:r>
              <a:rPr lang="en-US" sz="4000" b="1">
                <a:solidFill>
                  <a:srgbClr val="000000"/>
                </a:solidFill>
                <a:latin typeface="Times New Roman"/>
                <a:cs typeface="Times New Roman"/>
              </a:rPr>
              <a:t>Practices</a:t>
            </a:r>
            <a:br>
              <a:rPr lang="en-US"/>
            </a:b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9AD460-A24A-301A-B2CB-729D4F666DD8}"/>
              </a:ext>
            </a:extLst>
          </p:cNvPr>
          <p:cNvSpPr txBox="1"/>
          <p:nvPr/>
        </p:nvSpPr>
        <p:spPr>
          <a:xfrm>
            <a:off x="492683" y="861491"/>
            <a:ext cx="7759630" cy="498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 fontAlgn="base">
              <a:lnSpc>
                <a:spcPct val="150000"/>
              </a:lnSpc>
            </a:pPr>
            <a:r>
              <a:rPr lang="en-US" sz="2000" b="1" i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5. Login page becomes unreachable after 5 failed attempts.</a:t>
            </a:r>
          </a:p>
        </p:txBody>
      </p:sp>
      <p:pic>
        <p:nvPicPr>
          <p:cNvPr id="2" name="Picture 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8446C50-57DD-D32D-89A8-E88C441E704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2116" y="1479328"/>
            <a:ext cx="6427768" cy="4586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3273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867A03-F2C1-003A-79DC-63BCFD8BF1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2C5DF6A4-B22C-A801-A111-CCBA43DB24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7829202" y="5156615"/>
            <a:ext cx="878334" cy="1705001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38F2A3-47AA-E769-9C09-237790A2A5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68546" y="6290774"/>
            <a:ext cx="617912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35</a:t>
            </a:fld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02D9267-6DCF-7302-E3BB-FA1552CDF94B}"/>
              </a:ext>
            </a:extLst>
          </p:cNvPr>
          <p:cNvGrpSpPr/>
          <p:nvPr/>
        </p:nvGrpSpPr>
        <p:grpSpPr>
          <a:xfrm>
            <a:off x="0" y="6184640"/>
            <a:ext cx="12521471" cy="675048"/>
            <a:chOff x="9978" y="4726959"/>
            <a:chExt cx="9390744" cy="438766"/>
          </a:xfrm>
        </p:grpSpPr>
        <p:pic>
          <p:nvPicPr>
            <p:cNvPr id="8" name="Picture 5">
              <a:extLst>
                <a:ext uri="{FF2B5EF4-FFF2-40B4-BE49-F238E27FC236}">
                  <a16:creationId xmlns:a16="http://schemas.microsoft.com/office/drawing/2014/main" id="{A0A12281-106D-F2DC-D92B-C803DBCBEE7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978" y="4726959"/>
              <a:ext cx="2825730" cy="437746"/>
            </a:xfrm>
            <a:prstGeom prst="rect">
              <a:avLst/>
            </a:prstGeom>
          </p:spPr>
        </p:pic>
        <p:sp>
          <p:nvSpPr>
            <p:cNvPr id="9" name="Date Placeholder 4">
              <a:extLst>
                <a:ext uri="{FF2B5EF4-FFF2-40B4-BE49-F238E27FC236}">
                  <a16:creationId xmlns:a16="http://schemas.microsoft.com/office/drawing/2014/main" id="{DE130F1F-74A0-9095-9F96-4D1AEADB70D1}"/>
                </a:ext>
              </a:extLst>
            </p:cNvPr>
            <p:cNvSpPr txBox="1">
              <a:spLocks/>
            </p:cNvSpPr>
            <p:nvPr/>
          </p:nvSpPr>
          <p:spPr>
            <a:xfrm>
              <a:off x="8105322" y="4813300"/>
              <a:ext cx="1295400" cy="3524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1440" tIns="45720" rIns="91440" bIns="45720" anchor="t"/>
            <a:lstStyle>
              <a:defPPr>
                <a:defRPr lang="en-US"/>
              </a:defPPr>
              <a:lvl1pPr marL="0" algn="l" defTabSz="914400" rtl="0" eaLnBrk="1" latinLnBrk="0" hangingPunct="1">
                <a:spcBef>
                  <a:spcPct val="20000"/>
                </a:spcBef>
                <a:buChar char="•"/>
                <a:defRPr sz="32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har char="–"/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Char char="•"/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Char char="–"/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Char char="»"/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514600" indent="-228600" algn="l" defTabSz="914400" rtl="0" eaLnBrk="0" fontAlgn="base" latinLnBrk="0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6pPr>
              <a:lvl7pPr marL="2971800" indent="-228600" algn="l" defTabSz="914400" rtl="0" eaLnBrk="0" fontAlgn="base" latinLnBrk="0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7pPr>
              <a:lvl8pPr marL="3429000" indent="-228600" algn="l" defTabSz="914400" rtl="0" eaLnBrk="0" fontAlgn="base" latinLnBrk="0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8pPr>
              <a:lvl9pPr marL="3886200" indent="-228600" algn="l" defTabSz="914400" rtl="0" eaLnBrk="0" fontAlgn="base" latinLnBrk="0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None/>
                <a:defRPr/>
              </a:pPr>
              <a:r>
                <a:rPr lang="es-ES" sz="1400" b="1">
                  <a:solidFill>
                    <a:srgbClr val="000000"/>
                  </a:solidFill>
                  <a:latin typeface="Arial"/>
                  <a:cs typeface="Arial"/>
                </a:rPr>
                <a:t>27/05/2025</a:t>
              </a:r>
              <a:endParaRPr lang="en-US" sz="1000">
                <a:ea typeface="+mn-ea"/>
              </a:endParaRPr>
            </a:p>
            <a:p>
              <a:pPr marL="0" marR="0" lvl="0" indent="0" algn="l" defTabSz="91440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tabLst/>
                <a:defRPr/>
              </a:pPr>
              <a:endParaRPr lang="en-US">
                <a:ea typeface="+mn-ea"/>
              </a:endParaRPr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158057A3-4D72-7C11-58F5-FA9EC17295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74637" y="113301"/>
            <a:ext cx="5735200" cy="1057711"/>
          </a:xfrm>
        </p:spPr>
        <p:txBody>
          <a:bodyPr>
            <a:normAutofit fontScale="90000"/>
          </a:bodyPr>
          <a:lstStyle/>
          <a:p>
            <a:r>
              <a:rPr lang="en-US" sz="40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Functional Requirements</a:t>
            </a:r>
            <a:br>
              <a:rPr lang="en-US"/>
            </a:br>
            <a:endParaRPr lang="en-US"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8A8DC9ED-1BAB-2B9D-86DD-D75412AF9EB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92696973"/>
              </p:ext>
            </p:extLst>
          </p:nvPr>
        </p:nvGraphicFramePr>
        <p:xfrm>
          <a:off x="1043043" y="1123042"/>
          <a:ext cx="10105914" cy="51311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40112922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7AA790-7938-AD9A-9E3D-A9A5F244A3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F71631-E484-FC45-F143-263852743B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68546" y="6290774"/>
            <a:ext cx="617912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36</a:t>
            </a:fld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C28066B-3FC3-42BF-695E-EE1E39C3BFD0}"/>
              </a:ext>
            </a:extLst>
          </p:cNvPr>
          <p:cNvGrpSpPr/>
          <p:nvPr/>
        </p:nvGrpSpPr>
        <p:grpSpPr>
          <a:xfrm>
            <a:off x="0" y="6184640"/>
            <a:ext cx="12521471" cy="675048"/>
            <a:chOff x="9978" y="4726959"/>
            <a:chExt cx="9390744" cy="438766"/>
          </a:xfrm>
        </p:grpSpPr>
        <p:pic>
          <p:nvPicPr>
            <p:cNvPr id="8" name="Picture 5">
              <a:extLst>
                <a:ext uri="{FF2B5EF4-FFF2-40B4-BE49-F238E27FC236}">
                  <a16:creationId xmlns:a16="http://schemas.microsoft.com/office/drawing/2014/main" id="{413B2B62-E6B8-BD7A-9130-669D054386F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978" y="4726959"/>
              <a:ext cx="2825730" cy="437746"/>
            </a:xfrm>
            <a:prstGeom prst="rect">
              <a:avLst/>
            </a:prstGeom>
          </p:spPr>
        </p:pic>
        <p:sp>
          <p:nvSpPr>
            <p:cNvPr id="9" name="Date Placeholder 4">
              <a:extLst>
                <a:ext uri="{FF2B5EF4-FFF2-40B4-BE49-F238E27FC236}">
                  <a16:creationId xmlns:a16="http://schemas.microsoft.com/office/drawing/2014/main" id="{BBFD3868-5C44-55F7-BA2D-604715968F47}"/>
                </a:ext>
              </a:extLst>
            </p:cNvPr>
            <p:cNvSpPr txBox="1">
              <a:spLocks/>
            </p:cNvSpPr>
            <p:nvPr/>
          </p:nvSpPr>
          <p:spPr>
            <a:xfrm>
              <a:off x="8105322" y="4813300"/>
              <a:ext cx="1295400" cy="3524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1440" tIns="45720" rIns="91440" bIns="45720" anchor="t"/>
            <a:lstStyle>
              <a:defPPr>
                <a:defRPr lang="en-US"/>
              </a:defPPr>
              <a:lvl1pPr marL="0" algn="l" defTabSz="914400" rtl="0" eaLnBrk="1" latinLnBrk="0" hangingPunct="1">
                <a:spcBef>
                  <a:spcPct val="20000"/>
                </a:spcBef>
                <a:buChar char="•"/>
                <a:defRPr sz="32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har char="–"/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Char char="•"/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Char char="–"/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Char char="»"/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514600" indent="-228600" algn="l" defTabSz="914400" rtl="0" eaLnBrk="0" fontAlgn="base" latinLnBrk="0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6pPr>
              <a:lvl7pPr marL="2971800" indent="-228600" algn="l" defTabSz="914400" rtl="0" eaLnBrk="0" fontAlgn="base" latinLnBrk="0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7pPr>
              <a:lvl8pPr marL="3429000" indent="-228600" algn="l" defTabSz="914400" rtl="0" eaLnBrk="0" fontAlgn="base" latinLnBrk="0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8pPr>
              <a:lvl9pPr marL="3886200" indent="-228600" algn="l" defTabSz="914400" rtl="0" eaLnBrk="0" fontAlgn="base" latinLnBrk="0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None/>
                <a:defRPr/>
              </a:pPr>
              <a:r>
                <a:rPr lang="es-ES" sz="1400" b="1">
                  <a:solidFill>
                    <a:srgbClr val="000000"/>
                  </a:solidFill>
                  <a:latin typeface="Arial"/>
                  <a:cs typeface="Arial"/>
                </a:rPr>
                <a:t>27/05/2025</a:t>
              </a:r>
              <a:endParaRPr lang="en-US" sz="1000">
                <a:ea typeface="+mn-ea"/>
              </a:endParaRPr>
            </a:p>
            <a:p>
              <a:pPr marL="0" marR="0" lvl="0" indent="0" algn="l" defTabSz="91440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tabLst/>
                <a:defRPr/>
              </a:pPr>
              <a:endParaRPr lang="en-US">
                <a:ea typeface="+mn-ea"/>
              </a:endParaRPr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BBFEED03-F56F-F9B9-1623-48761A21E5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80735" y="176298"/>
            <a:ext cx="7077547" cy="1057711"/>
          </a:xfrm>
        </p:spPr>
        <p:txBody>
          <a:bodyPr>
            <a:normAutofit fontScale="90000"/>
          </a:bodyPr>
          <a:lstStyle/>
          <a:p>
            <a:r>
              <a:rPr lang="en-US" sz="40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Non-Functional Requirements</a:t>
            </a:r>
            <a:br>
              <a:rPr lang="en-US"/>
            </a:br>
            <a:endParaRPr lang="en-US"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11B10515-CDB7-96BF-CE30-6CDC13688AB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39669460"/>
              </p:ext>
            </p:extLst>
          </p:nvPr>
        </p:nvGraphicFramePr>
        <p:xfrm>
          <a:off x="405281" y="974427"/>
          <a:ext cx="11381437" cy="51125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7413062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253404-6708-656D-3E59-5FDEC741AC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84267269-A298-C415-71EE-C2AB1821DC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7829202" y="5156615"/>
            <a:ext cx="878334" cy="1705001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341FD9-5E6C-215E-4750-D7ABEB8836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68546" y="6290774"/>
            <a:ext cx="617912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37</a:t>
            </a:fld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5EC670F-F6AB-CD89-7E07-8CAF798F67D4}"/>
              </a:ext>
            </a:extLst>
          </p:cNvPr>
          <p:cNvGrpSpPr/>
          <p:nvPr/>
        </p:nvGrpSpPr>
        <p:grpSpPr>
          <a:xfrm>
            <a:off x="0" y="6184640"/>
            <a:ext cx="12521471" cy="675048"/>
            <a:chOff x="9978" y="4726959"/>
            <a:chExt cx="9390744" cy="438766"/>
          </a:xfrm>
        </p:grpSpPr>
        <p:pic>
          <p:nvPicPr>
            <p:cNvPr id="8" name="Picture 5">
              <a:extLst>
                <a:ext uri="{FF2B5EF4-FFF2-40B4-BE49-F238E27FC236}">
                  <a16:creationId xmlns:a16="http://schemas.microsoft.com/office/drawing/2014/main" id="{482EF278-AC84-3A26-3BFD-1BF2AFC5DD6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978" y="4726959"/>
              <a:ext cx="2825730" cy="437746"/>
            </a:xfrm>
            <a:prstGeom prst="rect">
              <a:avLst/>
            </a:prstGeom>
          </p:spPr>
        </p:pic>
        <p:sp>
          <p:nvSpPr>
            <p:cNvPr id="9" name="Date Placeholder 4">
              <a:extLst>
                <a:ext uri="{FF2B5EF4-FFF2-40B4-BE49-F238E27FC236}">
                  <a16:creationId xmlns:a16="http://schemas.microsoft.com/office/drawing/2014/main" id="{7A02C284-A8DF-0E3F-3FFB-FDEA6508367D}"/>
                </a:ext>
              </a:extLst>
            </p:cNvPr>
            <p:cNvSpPr txBox="1">
              <a:spLocks/>
            </p:cNvSpPr>
            <p:nvPr/>
          </p:nvSpPr>
          <p:spPr>
            <a:xfrm>
              <a:off x="8105322" y="4813300"/>
              <a:ext cx="1295400" cy="3524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1440" tIns="45720" rIns="91440" bIns="45720" anchor="t"/>
            <a:lstStyle>
              <a:defPPr>
                <a:defRPr lang="en-US"/>
              </a:defPPr>
              <a:lvl1pPr marL="0" algn="l" defTabSz="914400" rtl="0" eaLnBrk="1" latinLnBrk="0" hangingPunct="1">
                <a:spcBef>
                  <a:spcPct val="20000"/>
                </a:spcBef>
                <a:buChar char="•"/>
                <a:defRPr sz="32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har char="–"/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Char char="•"/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Char char="–"/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Char char="»"/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514600" indent="-228600" algn="l" defTabSz="914400" rtl="0" eaLnBrk="0" fontAlgn="base" latinLnBrk="0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6pPr>
              <a:lvl7pPr marL="2971800" indent="-228600" algn="l" defTabSz="914400" rtl="0" eaLnBrk="0" fontAlgn="base" latinLnBrk="0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7pPr>
              <a:lvl8pPr marL="3429000" indent="-228600" algn="l" defTabSz="914400" rtl="0" eaLnBrk="0" fontAlgn="base" latinLnBrk="0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8pPr>
              <a:lvl9pPr marL="3886200" indent="-228600" algn="l" defTabSz="914400" rtl="0" eaLnBrk="0" fontAlgn="base" latinLnBrk="0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None/>
                <a:defRPr/>
              </a:pPr>
              <a:r>
                <a:rPr lang="es-ES" sz="1400" b="1">
                  <a:solidFill>
                    <a:srgbClr val="000000"/>
                  </a:solidFill>
                  <a:latin typeface="Arial"/>
                  <a:cs typeface="Arial"/>
                </a:rPr>
                <a:t>27/05/2025</a:t>
              </a:r>
              <a:endParaRPr lang="en-US" sz="1000">
                <a:ea typeface="+mn-ea"/>
              </a:endParaRPr>
            </a:p>
            <a:p>
              <a:pPr marL="0" marR="0" lvl="0" indent="0" algn="l" defTabSz="91440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tabLst/>
                <a:defRPr/>
              </a:pPr>
              <a:endParaRPr lang="en-US">
                <a:ea typeface="+mn-ea"/>
              </a:endParaRPr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75023037-F196-B22A-123C-DA127502F9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22031" y="202101"/>
            <a:ext cx="8321272" cy="1057711"/>
          </a:xfrm>
        </p:spPr>
        <p:txBody>
          <a:bodyPr>
            <a:normAutofit fontScale="90000"/>
          </a:bodyPr>
          <a:lstStyle/>
          <a:p>
            <a:r>
              <a:rPr lang="en-US" sz="4000" b="1" i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Importance of SOC for Organizations</a:t>
            </a:r>
            <a:br>
              <a:rPr lang="en-US"/>
            </a:br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55B0A12-8F65-72AF-1C8F-D265EE6D7BEE}"/>
              </a:ext>
            </a:extLst>
          </p:cNvPr>
          <p:cNvSpPr txBox="1"/>
          <p:nvPr/>
        </p:nvSpPr>
        <p:spPr>
          <a:xfrm>
            <a:off x="336987" y="953194"/>
            <a:ext cx="11518026" cy="49516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rtl="0" fontAlgn="base">
              <a:lnSpc>
                <a:spcPct val="150000"/>
              </a:lnSpc>
              <a:spcAft>
                <a:spcPts val="800"/>
              </a:spcAft>
              <a:buNone/>
            </a:pPr>
            <a:r>
              <a:rPr lang="en-US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Security Operations Center (SOC) enables real-time threat detection, incident response, and data protection. It boosts cyber resilience by monitoring networks, endpoints, behavior, and physical security, while ensuring compliance with standards like GDPR and ISO 27001.</a:t>
            </a:r>
          </a:p>
          <a:p>
            <a:pPr algn="just" rtl="0" fontAlgn="base">
              <a:lnSpc>
                <a:spcPct val="150000"/>
              </a:lnSpc>
              <a:spcAft>
                <a:spcPts val="800"/>
              </a:spcAft>
              <a:buNone/>
            </a:pPr>
            <a:endParaRPr lang="en-US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rtl="0" fontAlgn="base">
              <a:lnSpc>
                <a:spcPct val="150000"/>
              </a:lnSpc>
              <a:spcAft>
                <a:spcPts val="800"/>
              </a:spcAft>
              <a:buNone/>
            </a:pPr>
            <a:r>
              <a:rPr lang="en-US" sz="2000" b="1" u="sng">
                <a:latin typeface="Times New Roman" panose="02020603050405020304" pitchFamily="18" charset="0"/>
                <a:cs typeface="Times New Roman" panose="02020603050405020304" pitchFamily="18" charset="0"/>
              </a:rPr>
              <a:t>Legal Requirement in Sri Lanka (Finance Business Act Directions No. 01 of 2022)</a:t>
            </a:r>
          </a:p>
          <a:p>
            <a:pPr algn="just" rtl="0" fontAlgn="base">
              <a:lnSpc>
                <a:spcPct val="150000"/>
              </a:lnSpc>
              <a:spcAft>
                <a:spcPts val="800"/>
              </a:spcAft>
              <a:buNone/>
            </a:pPr>
            <a:r>
              <a:rPr lang="en-US" sz="2000" i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“All Licensed Finance Companies (LFCs) offering electronic delivery channels (e.g., internet banking, mobile apps) shall implement a SOC as per the minimum requirements.”</a:t>
            </a:r>
          </a:p>
          <a:p>
            <a:pPr algn="just" rtl="0" fontAlgn="base">
              <a:lnSpc>
                <a:spcPct val="150000"/>
              </a:lnSpc>
              <a:spcAft>
                <a:spcPts val="800"/>
              </a:spcAft>
              <a:buNone/>
            </a:pPr>
            <a:r>
              <a:rPr lang="en-US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Mandated by: Monetary Board, Central Bank of Sri Lanka</a:t>
            </a:r>
          </a:p>
          <a:p>
            <a:pPr algn="just" rtl="0" fontAlgn="base">
              <a:lnSpc>
                <a:spcPct val="150000"/>
              </a:lnSpc>
              <a:spcAft>
                <a:spcPts val="800"/>
              </a:spcAft>
              <a:buNone/>
            </a:pPr>
            <a:r>
              <a:rPr lang="en-US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Directive: Finance Business Act Directions – No. 01 of 2022</a:t>
            </a:r>
          </a:p>
          <a:p>
            <a:pPr algn="just" rtl="0" fontAlgn="base">
              <a:lnSpc>
                <a:spcPct val="150000"/>
              </a:lnSpc>
              <a:spcAft>
                <a:spcPts val="800"/>
              </a:spcAft>
              <a:buNone/>
            </a:pPr>
            <a:r>
              <a:rPr lang="en-US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SOC Deadline:  01.01.2026</a:t>
            </a:r>
          </a:p>
        </p:txBody>
      </p:sp>
    </p:spTree>
    <p:extLst>
      <p:ext uri="{BB962C8B-B14F-4D97-AF65-F5344CB8AC3E}">
        <p14:creationId xmlns:p14="http://schemas.microsoft.com/office/powerpoint/2010/main" val="33830307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CA45EC-9581-B7F9-8D92-DA8E4D77E9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D3AE7736-A58D-9E7C-AE1A-5E10B2E407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7829202" y="5156615"/>
            <a:ext cx="878334" cy="1705001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DFB3FA-EBE4-070C-BD12-87432302B6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68546" y="6290774"/>
            <a:ext cx="617912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38</a:t>
            </a:fld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19034B5-0E5F-FA2B-7BC4-080AB0FA5E90}"/>
              </a:ext>
            </a:extLst>
          </p:cNvPr>
          <p:cNvGrpSpPr/>
          <p:nvPr/>
        </p:nvGrpSpPr>
        <p:grpSpPr>
          <a:xfrm>
            <a:off x="0" y="6184640"/>
            <a:ext cx="12521471" cy="675048"/>
            <a:chOff x="9978" y="4726959"/>
            <a:chExt cx="9390744" cy="438766"/>
          </a:xfrm>
        </p:grpSpPr>
        <p:pic>
          <p:nvPicPr>
            <p:cNvPr id="8" name="Picture 5">
              <a:extLst>
                <a:ext uri="{FF2B5EF4-FFF2-40B4-BE49-F238E27FC236}">
                  <a16:creationId xmlns:a16="http://schemas.microsoft.com/office/drawing/2014/main" id="{EB52FC26-EDEA-66EE-95E5-9572686C763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978" y="4726959"/>
              <a:ext cx="2825730" cy="437746"/>
            </a:xfrm>
            <a:prstGeom prst="rect">
              <a:avLst/>
            </a:prstGeom>
          </p:spPr>
        </p:pic>
        <p:sp>
          <p:nvSpPr>
            <p:cNvPr id="9" name="Date Placeholder 4">
              <a:extLst>
                <a:ext uri="{FF2B5EF4-FFF2-40B4-BE49-F238E27FC236}">
                  <a16:creationId xmlns:a16="http://schemas.microsoft.com/office/drawing/2014/main" id="{D662D1AC-304C-2E13-FFD1-6CED128E8CFE}"/>
                </a:ext>
              </a:extLst>
            </p:cNvPr>
            <p:cNvSpPr txBox="1">
              <a:spLocks/>
            </p:cNvSpPr>
            <p:nvPr/>
          </p:nvSpPr>
          <p:spPr>
            <a:xfrm>
              <a:off x="8105322" y="4813300"/>
              <a:ext cx="1295400" cy="3524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1440" tIns="45720" rIns="91440" bIns="45720" anchor="t"/>
            <a:lstStyle>
              <a:defPPr>
                <a:defRPr lang="en-US"/>
              </a:defPPr>
              <a:lvl1pPr marL="0" algn="l" defTabSz="914400" rtl="0" eaLnBrk="1" latinLnBrk="0" hangingPunct="1">
                <a:spcBef>
                  <a:spcPct val="20000"/>
                </a:spcBef>
                <a:buChar char="•"/>
                <a:defRPr sz="32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har char="–"/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Char char="•"/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Char char="–"/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Char char="»"/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514600" indent="-228600" algn="l" defTabSz="914400" rtl="0" eaLnBrk="0" fontAlgn="base" latinLnBrk="0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6pPr>
              <a:lvl7pPr marL="2971800" indent="-228600" algn="l" defTabSz="914400" rtl="0" eaLnBrk="0" fontAlgn="base" latinLnBrk="0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7pPr>
              <a:lvl8pPr marL="3429000" indent="-228600" algn="l" defTabSz="914400" rtl="0" eaLnBrk="0" fontAlgn="base" latinLnBrk="0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8pPr>
              <a:lvl9pPr marL="3886200" indent="-228600" algn="l" defTabSz="914400" rtl="0" eaLnBrk="0" fontAlgn="base" latinLnBrk="0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None/>
                <a:defRPr/>
              </a:pPr>
              <a:r>
                <a:rPr lang="es-ES" sz="1400" b="1">
                  <a:solidFill>
                    <a:srgbClr val="000000"/>
                  </a:solidFill>
                  <a:latin typeface="Arial"/>
                  <a:cs typeface="Arial"/>
                </a:rPr>
                <a:t>27/05/2025</a:t>
              </a:r>
              <a:endParaRPr lang="en-US" sz="1000">
                <a:ea typeface="+mn-ea"/>
              </a:endParaRPr>
            </a:p>
            <a:p>
              <a:pPr marL="0" marR="0" lvl="0" indent="0" algn="l" defTabSz="91440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tabLst/>
                <a:defRPr/>
              </a:pPr>
              <a:endParaRPr lang="en-US">
                <a:ea typeface="+mn-ea"/>
              </a:endParaRPr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0FC7C193-06FC-B742-5169-323D9CEA09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22031" y="26887"/>
            <a:ext cx="8321272" cy="1057711"/>
          </a:xfrm>
        </p:spPr>
        <p:txBody>
          <a:bodyPr>
            <a:normAutofit fontScale="90000"/>
          </a:bodyPr>
          <a:lstStyle/>
          <a:p>
            <a:r>
              <a:rPr lang="en-US" sz="4000" b="1" i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Importance of SOC for Organizations</a:t>
            </a:r>
            <a:br>
              <a:rPr lang="en-US"/>
            </a:br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8095F1-A68D-9EEC-929F-056FB146CA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686" y="730956"/>
            <a:ext cx="3918690" cy="55126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5B9F784-8120-2331-29CF-B7D8484BCA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33058" y="1170291"/>
            <a:ext cx="5635488" cy="101786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2D59C0F-FD3F-BD3B-9B9A-D657A811B8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88334" y="2416339"/>
            <a:ext cx="4522197" cy="423956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A993D7D3-3E85-C977-BFB9-BC7EDC46D150}"/>
              </a:ext>
            </a:extLst>
          </p:cNvPr>
          <p:cNvSpPr/>
          <p:nvPr/>
        </p:nvSpPr>
        <p:spPr>
          <a:xfrm>
            <a:off x="6164826" y="4671061"/>
            <a:ext cx="3352800" cy="25737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23515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DB3EE9-1A32-079B-68D2-F8520B02B4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0FCF150-B227-FB36-296E-BCD5C2A6F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258183" y="-22479"/>
            <a:ext cx="2562565" cy="6884359"/>
          </a:xfrm>
          <a:custGeom>
            <a:avLst/>
            <a:gdLst>
              <a:gd name="connsiteX0" fmla="*/ 2535833 w 2562565"/>
              <a:gd name="connsiteY0" fmla="*/ 0 h 6884359"/>
              <a:gd name="connsiteX1" fmla="*/ 2106829 w 2562565"/>
              <a:gd name="connsiteY1" fmla="*/ 1564627 h 6884359"/>
              <a:gd name="connsiteX2" fmla="*/ 1764389 w 2562565"/>
              <a:gd name="connsiteY2" fmla="*/ 2840498 h 6884359"/>
              <a:gd name="connsiteX3" fmla="*/ 1579803 w 2562565"/>
              <a:gd name="connsiteY3" fmla="*/ 2925726 h 6884359"/>
              <a:gd name="connsiteX4" fmla="*/ 1467779 w 2562565"/>
              <a:gd name="connsiteY4" fmla="*/ 2731101 h 6884359"/>
              <a:gd name="connsiteX5" fmla="*/ 1727472 w 2562565"/>
              <a:gd name="connsiteY5" fmla="*/ 1773244 h 6884359"/>
              <a:gd name="connsiteX6" fmla="*/ 1709650 w 2562565"/>
              <a:gd name="connsiteY6" fmla="*/ 1633318 h 6884359"/>
              <a:gd name="connsiteX7" fmla="*/ 1597625 w 2562565"/>
              <a:gd name="connsiteY7" fmla="*/ 1546818 h 6884359"/>
              <a:gd name="connsiteX8" fmla="*/ 1372303 w 2562565"/>
              <a:gd name="connsiteY8" fmla="*/ 1676568 h 6884359"/>
              <a:gd name="connsiteX9" fmla="*/ 977670 w 2562565"/>
              <a:gd name="connsiteY9" fmla="*/ 3131798 h 6884359"/>
              <a:gd name="connsiteX10" fmla="*/ 5092 w 2562565"/>
              <a:gd name="connsiteY10" fmla="*/ 6867823 h 6884359"/>
              <a:gd name="connsiteX11" fmla="*/ 0 w 2562565"/>
              <a:gd name="connsiteY11" fmla="*/ 6884360 h 6884359"/>
              <a:gd name="connsiteX12" fmla="*/ 26733 w 2562565"/>
              <a:gd name="connsiteY12" fmla="*/ 6884360 h 6884359"/>
              <a:gd name="connsiteX13" fmla="*/ 1003131 w 2562565"/>
              <a:gd name="connsiteY13" fmla="*/ 3139431 h 6884359"/>
              <a:gd name="connsiteX14" fmla="*/ 1397763 w 2562565"/>
              <a:gd name="connsiteY14" fmla="*/ 1684200 h 6884359"/>
              <a:gd name="connsiteX15" fmla="*/ 1592533 w 2562565"/>
              <a:gd name="connsiteY15" fmla="*/ 1572259 h 6884359"/>
              <a:gd name="connsiteX16" fmla="*/ 1688009 w 2562565"/>
              <a:gd name="connsiteY16" fmla="*/ 1646039 h 6884359"/>
              <a:gd name="connsiteX17" fmla="*/ 1703285 w 2562565"/>
              <a:gd name="connsiteY17" fmla="*/ 1766884 h 6884359"/>
              <a:gd name="connsiteX18" fmla="*/ 1443591 w 2562565"/>
              <a:gd name="connsiteY18" fmla="*/ 2724741 h 6884359"/>
              <a:gd name="connsiteX19" fmla="*/ 1573438 w 2562565"/>
              <a:gd name="connsiteY19" fmla="*/ 2949894 h 6884359"/>
              <a:gd name="connsiteX20" fmla="*/ 1788577 w 2562565"/>
              <a:gd name="connsiteY20" fmla="*/ 2849402 h 6884359"/>
              <a:gd name="connsiteX21" fmla="*/ 1788577 w 2562565"/>
              <a:gd name="connsiteY21" fmla="*/ 2848130 h 6884359"/>
              <a:gd name="connsiteX22" fmla="*/ 2131016 w 2562565"/>
              <a:gd name="connsiteY22" fmla="*/ 1570987 h 6884359"/>
              <a:gd name="connsiteX23" fmla="*/ 2562566 w 2562565"/>
              <a:gd name="connsiteY23" fmla="*/ 1272 h 6884359"/>
              <a:gd name="connsiteX24" fmla="*/ 2535833 w 2562565"/>
              <a:gd name="connsiteY24" fmla="*/ 0 h 6884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562565" h="6884359">
                <a:moveTo>
                  <a:pt x="2535833" y="0"/>
                </a:moveTo>
                <a:lnTo>
                  <a:pt x="2106829" y="1564627"/>
                </a:lnTo>
                <a:lnTo>
                  <a:pt x="1764389" y="2840498"/>
                </a:lnTo>
                <a:cubicBezTo>
                  <a:pt x="1731291" y="2910461"/>
                  <a:pt x="1653638" y="2946078"/>
                  <a:pt x="1579803" y="2925726"/>
                </a:cubicBezTo>
                <a:cubicBezTo>
                  <a:pt x="1495785" y="2902829"/>
                  <a:pt x="1444864" y="2815057"/>
                  <a:pt x="1467779" y="2731101"/>
                </a:cubicBezTo>
                <a:lnTo>
                  <a:pt x="1727472" y="1773244"/>
                </a:lnTo>
                <a:cubicBezTo>
                  <a:pt x="1740202" y="1726178"/>
                  <a:pt x="1733837" y="1676568"/>
                  <a:pt x="1709650" y="1633318"/>
                </a:cubicBezTo>
                <a:cubicBezTo>
                  <a:pt x="1685463" y="1590068"/>
                  <a:pt x="1646000" y="1559539"/>
                  <a:pt x="1597625" y="1546818"/>
                </a:cubicBezTo>
                <a:cubicBezTo>
                  <a:pt x="1499604" y="1520105"/>
                  <a:pt x="1397763" y="1578620"/>
                  <a:pt x="1372303" y="1676568"/>
                </a:cubicBezTo>
                <a:lnTo>
                  <a:pt x="977670" y="3131798"/>
                </a:lnTo>
                <a:lnTo>
                  <a:pt x="5092" y="6867823"/>
                </a:lnTo>
                <a:cubicBezTo>
                  <a:pt x="5092" y="6867823"/>
                  <a:pt x="1273" y="6880544"/>
                  <a:pt x="0" y="6884360"/>
                </a:cubicBezTo>
                <a:lnTo>
                  <a:pt x="26733" y="6884360"/>
                </a:lnTo>
                <a:lnTo>
                  <a:pt x="1003131" y="3139431"/>
                </a:lnTo>
                <a:lnTo>
                  <a:pt x="1397763" y="1684200"/>
                </a:lnTo>
                <a:cubicBezTo>
                  <a:pt x="1420677" y="1600245"/>
                  <a:pt x="1508515" y="1549363"/>
                  <a:pt x="1592533" y="1572259"/>
                </a:cubicBezTo>
                <a:cubicBezTo>
                  <a:pt x="1633270" y="1583708"/>
                  <a:pt x="1667641" y="1609149"/>
                  <a:pt x="1688009" y="1646039"/>
                </a:cubicBezTo>
                <a:cubicBezTo>
                  <a:pt x="1709650" y="1682928"/>
                  <a:pt x="1714742" y="1724906"/>
                  <a:pt x="1703285" y="1766884"/>
                </a:cubicBezTo>
                <a:lnTo>
                  <a:pt x="1443591" y="2724741"/>
                </a:lnTo>
                <a:cubicBezTo>
                  <a:pt x="1416858" y="2822689"/>
                  <a:pt x="1475417" y="2924453"/>
                  <a:pt x="1573438" y="2949894"/>
                </a:cubicBezTo>
                <a:cubicBezTo>
                  <a:pt x="1660003" y="2972792"/>
                  <a:pt x="1750386" y="2930814"/>
                  <a:pt x="1788577" y="2849402"/>
                </a:cubicBezTo>
                <a:lnTo>
                  <a:pt x="1788577" y="2848130"/>
                </a:lnTo>
                <a:lnTo>
                  <a:pt x="2131016" y="1570987"/>
                </a:lnTo>
                <a:lnTo>
                  <a:pt x="2562566" y="1272"/>
                </a:lnTo>
                <a:cubicBezTo>
                  <a:pt x="2553655" y="0"/>
                  <a:pt x="2544744" y="0"/>
                  <a:pt x="2535833" y="0"/>
                </a:cubicBez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E4939F2D-1707-0A2D-7868-DB0450216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7829202" y="5156615"/>
            <a:ext cx="878334" cy="1705001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900735-6980-8C62-730D-947CBB0C45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68546" y="6290774"/>
            <a:ext cx="617912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39</a:t>
            </a:fld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B48F360-0BD6-9136-5A31-DCD0ED6B18AA}"/>
              </a:ext>
            </a:extLst>
          </p:cNvPr>
          <p:cNvGrpSpPr/>
          <p:nvPr/>
        </p:nvGrpSpPr>
        <p:grpSpPr>
          <a:xfrm>
            <a:off x="0" y="6184640"/>
            <a:ext cx="12521471" cy="675048"/>
            <a:chOff x="9978" y="4726959"/>
            <a:chExt cx="9390744" cy="438766"/>
          </a:xfrm>
        </p:grpSpPr>
        <p:pic>
          <p:nvPicPr>
            <p:cNvPr id="8" name="Picture 5">
              <a:extLst>
                <a:ext uri="{FF2B5EF4-FFF2-40B4-BE49-F238E27FC236}">
                  <a16:creationId xmlns:a16="http://schemas.microsoft.com/office/drawing/2014/main" id="{474CAD68-9BFC-F23E-6E15-1FB76EA84AA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978" y="4726959"/>
              <a:ext cx="2825730" cy="437746"/>
            </a:xfrm>
            <a:prstGeom prst="rect">
              <a:avLst/>
            </a:prstGeom>
          </p:spPr>
        </p:pic>
        <p:sp>
          <p:nvSpPr>
            <p:cNvPr id="9" name="Date Placeholder 4">
              <a:extLst>
                <a:ext uri="{FF2B5EF4-FFF2-40B4-BE49-F238E27FC236}">
                  <a16:creationId xmlns:a16="http://schemas.microsoft.com/office/drawing/2014/main" id="{C15E66C9-E157-B642-E4AC-0E046FE3D568}"/>
                </a:ext>
              </a:extLst>
            </p:cNvPr>
            <p:cNvSpPr txBox="1">
              <a:spLocks/>
            </p:cNvSpPr>
            <p:nvPr/>
          </p:nvSpPr>
          <p:spPr>
            <a:xfrm>
              <a:off x="8105322" y="4813300"/>
              <a:ext cx="1295400" cy="3524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1440" tIns="45720" rIns="91440" bIns="45720" anchor="t"/>
            <a:lstStyle>
              <a:defPPr>
                <a:defRPr lang="en-US"/>
              </a:defPPr>
              <a:lvl1pPr marL="0" algn="l" defTabSz="914400" rtl="0" eaLnBrk="1" latinLnBrk="0" hangingPunct="1">
                <a:spcBef>
                  <a:spcPct val="20000"/>
                </a:spcBef>
                <a:buChar char="•"/>
                <a:defRPr sz="32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har char="–"/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Char char="•"/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Char char="–"/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Char char="»"/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514600" indent="-228600" algn="l" defTabSz="914400" rtl="0" eaLnBrk="0" fontAlgn="base" latinLnBrk="0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6pPr>
              <a:lvl7pPr marL="2971800" indent="-228600" algn="l" defTabSz="914400" rtl="0" eaLnBrk="0" fontAlgn="base" latinLnBrk="0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7pPr>
              <a:lvl8pPr marL="3429000" indent="-228600" algn="l" defTabSz="914400" rtl="0" eaLnBrk="0" fontAlgn="base" latinLnBrk="0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8pPr>
              <a:lvl9pPr marL="3886200" indent="-228600" algn="l" defTabSz="914400" rtl="0" eaLnBrk="0" fontAlgn="base" latinLnBrk="0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None/>
                <a:defRPr/>
              </a:pPr>
              <a:r>
                <a:rPr lang="es-ES" sz="1400" b="1">
                  <a:solidFill>
                    <a:srgbClr val="000000"/>
                  </a:solidFill>
                  <a:latin typeface="Arial"/>
                  <a:cs typeface="Arial"/>
                </a:rPr>
                <a:t>27/05/2025</a:t>
              </a:r>
              <a:endParaRPr lang="en-US" sz="1000">
                <a:ea typeface="+mn-ea"/>
              </a:endParaRPr>
            </a:p>
            <a:p>
              <a:pPr marL="0" marR="0" lvl="0" indent="0" algn="l" defTabSz="91440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tabLst/>
                <a:defRPr/>
              </a:pPr>
              <a:endParaRPr lang="en-US">
                <a:ea typeface="+mn-ea"/>
              </a:endParaRPr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2CE7ECE3-33EB-92C3-8FC2-29E60FE658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28276" y="353836"/>
            <a:ext cx="4400926" cy="1057711"/>
          </a:xfrm>
        </p:spPr>
        <p:txBody>
          <a:bodyPr>
            <a:normAutofit fontScale="90000"/>
          </a:bodyPr>
          <a:lstStyle/>
          <a:p>
            <a:r>
              <a:rPr lang="en-US" sz="4000" b="1" i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Commercialization</a:t>
            </a:r>
            <a:br>
              <a:rPr lang="en-US"/>
            </a:b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69C37AF-B226-258F-06CB-9B8B1ADC1F88}"/>
              </a:ext>
            </a:extLst>
          </p:cNvPr>
          <p:cNvSpPr txBox="1"/>
          <p:nvPr/>
        </p:nvSpPr>
        <p:spPr>
          <a:xfrm>
            <a:off x="1169175" y="947958"/>
            <a:ext cx="6263148" cy="9271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 fontAlgn="base">
              <a:lnSpc>
                <a:spcPct val="200000"/>
              </a:lnSpc>
            </a:pPr>
            <a:r>
              <a:rPr lang="en-US" sz="3200" b="1" i="0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Brand Name:</a:t>
            </a:r>
            <a:r>
              <a:rPr lang="en-US" sz="3200" b="0" i="0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NeuroSOC 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A6DD0A-437A-B3E0-46AA-6078FC3116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79074" y="2073485"/>
            <a:ext cx="3838714" cy="300371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04345C7-8DD9-456D-F68C-31444AB42346}"/>
              </a:ext>
            </a:extLst>
          </p:cNvPr>
          <p:cNvSpPr txBox="1"/>
          <p:nvPr/>
        </p:nvSpPr>
        <p:spPr>
          <a:xfrm>
            <a:off x="450858" y="1962759"/>
            <a:ext cx="7381370" cy="393550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just" rtl="0" fontAlgn="base">
              <a:lnSpc>
                <a:spcPct val="150000"/>
              </a:lnSpc>
              <a:spcAft>
                <a:spcPts val="800"/>
              </a:spcAft>
              <a:buNone/>
            </a:pPr>
            <a:r>
              <a:rPr lang="en-US" sz="2000" b="0" i="0" err="1">
                <a:solidFill>
                  <a:schemeClr val="accent6">
                    <a:lumMod val="75000"/>
                  </a:schemeClr>
                </a:solidFill>
                <a:effectLst/>
                <a:latin typeface="Times New Roman"/>
                <a:cs typeface="Times New Roman"/>
              </a:rPr>
              <a:t>NeuroSOC</a:t>
            </a:r>
            <a:r>
              <a:rPr lang="en-US" sz="2000" b="0" i="0">
                <a:solidFill>
                  <a:schemeClr val="accent6">
                    <a:lumMod val="75000"/>
                  </a:schemeClr>
                </a:solidFill>
                <a:effectLst/>
                <a:latin typeface="Times New Roman"/>
                <a:cs typeface="Times New Roman"/>
              </a:rPr>
              <a:t> is ideal for: </a:t>
            </a:r>
          </a:p>
          <a:p>
            <a:pPr marL="342900" indent="-342900" algn="just" rtl="0" fontAlgn="base">
              <a:lnSpc>
                <a:spcPct val="150000"/>
              </a:lnSpc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en-US" sz="2000" b="0" i="0">
                <a:solidFill>
                  <a:srgbClr val="000000"/>
                </a:solidFill>
                <a:effectLst/>
                <a:latin typeface="Times New Roman"/>
                <a:cs typeface="Times New Roman"/>
              </a:rPr>
              <a:t>Small and medium businesses with limited security teams </a:t>
            </a:r>
            <a:r>
              <a:rPr lang="en-US" sz="2000">
                <a:solidFill>
                  <a:srgbClr val="000000"/>
                </a:solidFill>
                <a:latin typeface="Times New Roman"/>
                <a:cs typeface="Times New Roman"/>
              </a:rPr>
              <a:t>look to enhance their internal SOC capabilities.</a:t>
            </a:r>
            <a:endParaRPr lang="en-US" sz="2000" b="0" i="0">
              <a:solidFill>
                <a:srgbClr val="000000"/>
              </a:solidFill>
              <a:effectLst/>
              <a:latin typeface="Times New Roman"/>
              <a:cs typeface="Times New Roman"/>
            </a:endParaRPr>
          </a:p>
          <a:p>
            <a:pPr marL="342900" indent="-342900" algn="just" rtl="0" fontAlgn="base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000" b="0" i="0">
                <a:solidFill>
                  <a:srgbClr val="000000"/>
                </a:solidFill>
                <a:effectLst/>
                <a:latin typeface="Times New Roman"/>
                <a:cs typeface="Times New Roman"/>
              </a:rPr>
              <a:t>Educational and research institutions exploring applied AI in cybersecurity.</a:t>
            </a:r>
          </a:p>
          <a:p>
            <a:pPr marL="342900" indent="-342900" algn="just" rtl="0" fontAlgn="base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000">
                <a:solidFill>
                  <a:srgbClr val="000000"/>
                </a:solidFill>
                <a:latin typeface="Times New Roman"/>
                <a:ea typeface="+mn-lt"/>
                <a:cs typeface="+mn-lt"/>
              </a:rPr>
              <a:t>Organizations needing fully managed, co-managed, or self-hosted SOC solutions.</a:t>
            </a:r>
            <a:endParaRPr lang="en-US" sz="200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en-US" sz="200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658528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0A25DA-3ED4-C14F-6C5B-594F4481E2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>
            <a:extLst>
              <a:ext uri="{FF2B5EF4-FFF2-40B4-BE49-F238E27FC236}">
                <a16:creationId xmlns:a16="http://schemas.microsoft.com/office/drawing/2014/main" id="{D41042DD-C609-3852-C442-A046347E0B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72719" y="1028388"/>
            <a:ext cx="4446237" cy="802640"/>
          </a:xfrm>
        </p:spPr>
        <p:txBody>
          <a:bodyPr>
            <a:normAutofit fontScale="90000"/>
          </a:bodyPr>
          <a:lstStyle/>
          <a:p>
            <a:r>
              <a:rPr lang="en-US" sz="3600" b="1">
                <a:effectLst/>
                <a:ea typeface="Aptos" panose="020B0004020202020204" pitchFamily="34" charset="0"/>
                <a:cs typeface="Times New Roman"/>
              </a:rPr>
              <a:t>Research Problem</a:t>
            </a:r>
            <a:br>
              <a:rPr lang="en-US" sz="3600">
                <a:cs typeface="Times New Roman"/>
              </a:rPr>
            </a:br>
            <a:endParaRPr lang="en-US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2933D145-74C0-44E8-968D-05342AA1F0CB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950444" y="1823424"/>
            <a:ext cx="7317925" cy="2931295"/>
          </a:xfrm>
        </p:spPr>
        <p:txBody>
          <a:bodyPr vert="horz" lIns="0" tIns="45720" rIns="0" bIns="45720" rtlCol="0" anchor="t"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Traditional SOCs can't handle today’s complex and advanced cyber threats.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NextGen SOCs should use deep learning to better detect and predict threats.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This research will create deep learning models that can work with different data types, handle changes, scale well, and follow ethical rules to improve security.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E0361FF-8051-81E5-EE16-8287DBCB4C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258183" y="-22479"/>
            <a:ext cx="2562565" cy="6884359"/>
          </a:xfrm>
          <a:custGeom>
            <a:avLst/>
            <a:gdLst>
              <a:gd name="connsiteX0" fmla="*/ 2535833 w 2562565"/>
              <a:gd name="connsiteY0" fmla="*/ 0 h 6884359"/>
              <a:gd name="connsiteX1" fmla="*/ 2106829 w 2562565"/>
              <a:gd name="connsiteY1" fmla="*/ 1564627 h 6884359"/>
              <a:gd name="connsiteX2" fmla="*/ 1764389 w 2562565"/>
              <a:gd name="connsiteY2" fmla="*/ 2840498 h 6884359"/>
              <a:gd name="connsiteX3" fmla="*/ 1579803 w 2562565"/>
              <a:gd name="connsiteY3" fmla="*/ 2925726 h 6884359"/>
              <a:gd name="connsiteX4" fmla="*/ 1467779 w 2562565"/>
              <a:gd name="connsiteY4" fmla="*/ 2731101 h 6884359"/>
              <a:gd name="connsiteX5" fmla="*/ 1727472 w 2562565"/>
              <a:gd name="connsiteY5" fmla="*/ 1773244 h 6884359"/>
              <a:gd name="connsiteX6" fmla="*/ 1709650 w 2562565"/>
              <a:gd name="connsiteY6" fmla="*/ 1633318 h 6884359"/>
              <a:gd name="connsiteX7" fmla="*/ 1597625 w 2562565"/>
              <a:gd name="connsiteY7" fmla="*/ 1546818 h 6884359"/>
              <a:gd name="connsiteX8" fmla="*/ 1372303 w 2562565"/>
              <a:gd name="connsiteY8" fmla="*/ 1676568 h 6884359"/>
              <a:gd name="connsiteX9" fmla="*/ 977670 w 2562565"/>
              <a:gd name="connsiteY9" fmla="*/ 3131798 h 6884359"/>
              <a:gd name="connsiteX10" fmla="*/ 5092 w 2562565"/>
              <a:gd name="connsiteY10" fmla="*/ 6867823 h 6884359"/>
              <a:gd name="connsiteX11" fmla="*/ 0 w 2562565"/>
              <a:gd name="connsiteY11" fmla="*/ 6884360 h 6884359"/>
              <a:gd name="connsiteX12" fmla="*/ 26733 w 2562565"/>
              <a:gd name="connsiteY12" fmla="*/ 6884360 h 6884359"/>
              <a:gd name="connsiteX13" fmla="*/ 1003131 w 2562565"/>
              <a:gd name="connsiteY13" fmla="*/ 3139431 h 6884359"/>
              <a:gd name="connsiteX14" fmla="*/ 1397763 w 2562565"/>
              <a:gd name="connsiteY14" fmla="*/ 1684200 h 6884359"/>
              <a:gd name="connsiteX15" fmla="*/ 1592533 w 2562565"/>
              <a:gd name="connsiteY15" fmla="*/ 1572259 h 6884359"/>
              <a:gd name="connsiteX16" fmla="*/ 1688009 w 2562565"/>
              <a:gd name="connsiteY16" fmla="*/ 1646039 h 6884359"/>
              <a:gd name="connsiteX17" fmla="*/ 1703285 w 2562565"/>
              <a:gd name="connsiteY17" fmla="*/ 1766884 h 6884359"/>
              <a:gd name="connsiteX18" fmla="*/ 1443591 w 2562565"/>
              <a:gd name="connsiteY18" fmla="*/ 2724741 h 6884359"/>
              <a:gd name="connsiteX19" fmla="*/ 1573438 w 2562565"/>
              <a:gd name="connsiteY19" fmla="*/ 2949894 h 6884359"/>
              <a:gd name="connsiteX20" fmla="*/ 1788577 w 2562565"/>
              <a:gd name="connsiteY20" fmla="*/ 2849402 h 6884359"/>
              <a:gd name="connsiteX21" fmla="*/ 1788577 w 2562565"/>
              <a:gd name="connsiteY21" fmla="*/ 2848130 h 6884359"/>
              <a:gd name="connsiteX22" fmla="*/ 2131016 w 2562565"/>
              <a:gd name="connsiteY22" fmla="*/ 1570987 h 6884359"/>
              <a:gd name="connsiteX23" fmla="*/ 2562566 w 2562565"/>
              <a:gd name="connsiteY23" fmla="*/ 1272 h 6884359"/>
              <a:gd name="connsiteX24" fmla="*/ 2535833 w 2562565"/>
              <a:gd name="connsiteY24" fmla="*/ 0 h 6884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562565" h="6884359">
                <a:moveTo>
                  <a:pt x="2535833" y="0"/>
                </a:moveTo>
                <a:lnTo>
                  <a:pt x="2106829" y="1564627"/>
                </a:lnTo>
                <a:lnTo>
                  <a:pt x="1764389" y="2840498"/>
                </a:lnTo>
                <a:cubicBezTo>
                  <a:pt x="1731291" y="2910461"/>
                  <a:pt x="1653638" y="2946078"/>
                  <a:pt x="1579803" y="2925726"/>
                </a:cubicBezTo>
                <a:cubicBezTo>
                  <a:pt x="1495785" y="2902829"/>
                  <a:pt x="1444864" y="2815057"/>
                  <a:pt x="1467779" y="2731101"/>
                </a:cubicBezTo>
                <a:lnTo>
                  <a:pt x="1727472" y="1773244"/>
                </a:lnTo>
                <a:cubicBezTo>
                  <a:pt x="1740202" y="1726178"/>
                  <a:pt x="1733837" y="1676568"/>
                  <a:pt x="1709650" y="1633318"/>
                </a:cubicBezTo>
                <a:cubicBezTo>
                  <a:pt x="1685463" y="1590068"/>
                  <a:pt x="1646000" y="1559539"/>
                  <a:pt x="1597625" y="1546818"/>
                </a:cubicBezTo>
                <a:cubicBezTo>
                  <a:pt x="1499604" y="1520105"/>
                  <a:pt x="1397763" y="1578620"/>
                  <a:pt x="1372303" y="1676568"/>
                </a:cubicBezTo>
                <a:lnTo>
                  <a:pt x="977670" y="3131798"/>
                </a:lnTo>
                <a:lnTo>
                  <a:pt x="5092" y="6867823"/>
                </a:lnTo>
                <a:cubicBezTo>
                  <a:pt x="5092" y="6867823"/>
                  <a:pt x="1273" y="6880544"/>
                  <a:pt x="0" y="6884360"/>
                </a:cubicBezTo>
                <a:lnTo>
                  <a:pt x="26733" y="6884360"/>
                </a:lnTo>
                <a:lnTo>
                  <a:pt x="1003131" y="3139431"/>
                </a:lnTo>
                <a:lnTo>
                  <a:pt x="1397763" y="1684200"/>
                </a:lnTo>
                <a:cubicBezTo>
                  <a:pt x="1420677" y="1600245"/>
                  <a:pt x="1508515" y="1549363"/>
                  <a:pt x="1592533" y="1572259"/>
                </a:cubicBezTo>
                <a:cubicBezTo>
                  <a:pt x="1633270" y="1583708"/>
                  <a:pt x="1667641" y="1609149"/>
                  <a:pt x="1688009" y="1646039"/>
                </a:cubicBezTo>
                <a:cubicBezTo>
                  <a:pt x="1709650" y="1682928"/>
                  <a:pt x="1714742" y="1724906"/>
                  <a:pt x="1703285" y="1766884"/>
                </a:cubicBezTo>
                <a:lnTo>
                  <a:pt x="1443591" y="2724741"/>
                </a:lnTo>
                <a:cubicBezTo>
                  <a:pt x="1416858" y="2822689"/>
                  <a:pt x="1475417" y="2924453"/>
                  <a:pt x="1573438" y="2949894"/>
                </a:cubicBezTo>
                <a:cubicBezTo>
                  <a:pt x="1660003" y="2972792"/>
                  <a:pt x="1750386" y="2930814"/>
                  <a:pt x="1788577" y="2849402"/>
                </a:cubicBezTo>
                <a:lnTo>
                  <a:pt x="1788577" y="2848130"/>
                </a:lnTo>
                <a:lnTo>
                  <a:pt x="2131016" y="1570987"/>
                </a:lnTo>
                <a:lnTo>
                  <a:pt x="2562566" y="1272"/>
                </a:lnTo>
                <a:cubicBezTo>
                  <a:pt x="2553655" y="0"/>
                  <a:pt x="2544744" y="0"/>
                  <a:pt x="2535833" y="0"/>
                </a:cubicBez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2DA14D0C-D09F-6C92-D419-A9CB71C97F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7829202" y="5156615"/>
            <a:ext cx="878334" cy="1705001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C50652-E1BF-93A5-2549-1F9D6F289F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68546" y="6290774"/>
            <a:ext cx="617912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4</a:t>
            </a:fld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1577155-778D-5BD1-D6E0-053E685DC5C6}"/>
              </a:ext>
            </a:extLst>
          </p:cNvPr>
          <p:cNvGrpSpPr/>
          <p:nvPr/>
        </p:nvGrpSpPr>
        <p:grpSpPr>
          <a:xfrm>
            <a:off x="0" y="6184640"/>
            <a:ext cx="12521471" cy="675048"/>
            <a:chOff x="9978" y="4726959"/>
            <a:chExt cx="9390744" cy="438766"/>
          </a:xfrm>
        </p:grpSpPr>
        <p:pic>
          <p:nvPicPr>
            <p:cNvPr id="8" name="Picture 5">
              <a:extLst>
                <a:ext uri="{FF2B5EF4-FFF2-40B4-BE49-F238E27FC236}">
                  <a16:creationId xmlns:a16="http://schemas.microsoft.com/office/drawing/2014/main" id="{25AECF51-A31B-AAD0-A7A4-4FC541ECDFB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978" y="4726959"/>
              <a:ext cx="2825730" cy="437746"/>
            </a:xfrm>
            <a:prstGeom prst="rect">
              <a:avLst/>
            </a:prstGeom>
          </p:spPr>
        </p:pic>
        <p:sp>
          <p:nvSpPr>
            <p:cNvPr id="9" name="Date Placeholder 4">
              <a:extLst>
                <a:ext uri="{FF2B5EF4-FFF2-40B4-BE49-F238E27FC236}">
                  <a16:creationId xmlns:a16="http://schemas.microsoft.com/office/drawing/2014/main" id="{858641F2-5FA1-165C-7695-0F04B90A8ED5}"/>
                </a:ext>
              </a:extLst>
            </p:cNvPr>
            <p:cNvSpPr txBox="1">
              <a:spLocks/>
            </p:cNvSpPr>
            <p:nvPr/>
          </p:nvSpPr>
          <p:spPr>
            <a:xfrm>
              <a:off x="8105322" y="4813300"/>
              <a:ext cx="1295400" cy="3524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1440" tIns="45720" rIns="91440" bIns="45720" anchor="t"/>
            <a:lstStyle>
              <a:defPPr>
                <a:defRPr lang="en-US"/>
              </a:defPPr>
              <a:lvl1pPr marL="0" algn="l" defTabSz="914400" rtl="0" eaLnBrk="1" latinLnBrk="0" hangingPunct="1">
                <a:spcBef>
                  <a:spcPct val="20000"/>
                </a:spcBef>
                <a:buChar char="•"/>
                <a:defRPr sz="32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har char="–"/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Char char="•"/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Char char="–"/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Char char="»"/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514600" indent="-228600" algn="l" defTabSz="914400" rtl="0" eaLnBrk="0" fontAlgn="base" latinLnBrk="0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6pPr>
              <a:lvl7pPr marL="2971800" indent="-228600" algn="l" defTabSz="914400" rtl="0" eaLnBrk="0" fontAlgn="base" latinLnBrk="0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7pPr>
              <a:lvl8pPr marL="3429000" indent="-228600" algn="l" defTabSz="914400" rtl="0" eaLnBrk="0" fontAlgn="base" latinLnBrk="0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8pPr>
              <a:lvl9pPr marL="3886200" indent="-228600" algn="l" defTabSz="914400" rtl="0" eaLnBrk="0" fontAlgn="base" latinLnBrk="0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tabLst/>
                <a:defRPr/>
              </a:pPr>
              <a:r>
                <a:rPr lang="es-ES" sz="1400" b="1">
                  <a:solidFill>
                    <a:srgbClr val="000000"/>
                  </a:solidFill>
                </a:rPr>
                <a:t>27/05/2025</a:t>
              </a:r>
              <a:endParaRPr lang="en-US" sz="1000"/>
            </a:p>
          </p:txBody>
        </p:sp>
      </p:grpSp>
    </p:spTree>
    <p:extLst>
      <p:ext uri="{BB962C8B-B14F-4D97-AF65-F5344CB8AC3E}">
        <p14:creationId xmlns:p14="http://schemas.microsoft.com/office/powerpoint/2010/main" val="414519836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5F9C32-71FF-62B7-5B31-C2A1196202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F4E7FE68-1F02-BA78-2B7A-C367FA5BE2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258183" y="-22479"/>
            <a:ext cx="2562565" cy="6884359"/>
          </a:xfrm>
          <a:custGeom>
            <a:avLst/>
            <a:gdLst>
              <a:gd name="connsiteX0" fmla="*/ 2535833 w 2562565"/>
              <a:gd name="connsiteY0" fmla="*/ 0 h 6884359"/>
              <a:gd name="connsiteX1" fmla="*/ 2106829 w 2562565"/>
              <a:gd name="connsiteY1" fmla="*/ 1564627 h 6884359"/>
              <a:gd name="connsiteX2" fmla="*/ 1764389 w 2562565"/>
              <a:gd name="connsiteY2" fmla="*/ 2840498 h 6884359"/>
              <a:gd name="connsiteX3" fmla="*/ 1579803 w 2562565"/>
              <a:gd name="connsiteY3" fmla="*/ 2925726 h 6884359"/>
              <a:gd name="connsiteX4" fmla="*/ 1467779 w 2562565"/>
              <a:gd name="connsiteY4" fmla="*/ 2731101 h 6884359"/>
              <a:gd name="connsiteX5" fmla="*/ 1727472 w 2562565"/>
              <a:gd name="connsiteY5" fmla="*/ 1773244 h 6884359"/>
              <a:gd name="connsiteX6" fmla="*/ 1709650 w 2562565"/>
              <a:gd name="connsiteY6" fmla="*/ 1633318 h 6884359"/>
              <a:gd name="connsiteX7" fmla="*/ 1597625 w 2562565"/>
              <a:gd name="connsiteY7" fmla="*/ 1546818 h 6884359"/>
              <a:gd name="connsiteX8" fmla="*/ 1372303 w 2562565"/>
              <a:gd name="connsiteY8" fmla="*/ 1676568 h 6884359"/>
              <a:gd name="connsiteX9" fmla="*/ 977670 w 2562565"/>
              <a:gd name="connsiteY9" fmla="*/ 3131798 h 6884359"/>
              <a:gd name="connsiteX10" fmla="*/ 5092 w 2562565"/>
              <a:gd name="connsiteY10" fmla="*/ 6867823 h 6884359"/>
              <a:gd name="connsiteX11" fmla="*/ 0 w 2562565"/>
              <a:gd name="connsiteY11" fmla="*/ 6884360 h 6884359"/>
              <a:gd name="connsiteX12" fmla="*/ 26733 w 2562565"/>
              <a:gd name="connsiteY12" fmla="*/ 6884360 h 6884359"/>
              <a:gd name="connsiteX13" fmla="*/ 1003131 w 2562565"/>
              <a:gd name="connsiteY13" fmla="*/ 3139431 h 6884359"/>
              <a:gd name="connsiteX14" fmla="*/ 1397763 w 2562565"/>
              <a:gd name="connsiteY14" fmla="*/ 1684200 h 6884359"/>
              <a:gd name="connsiteX15" fmla="*/ 1592533 w 2562565"/>
              <a:gd name="connsiteY15" fmla="*/ 1572259 h 6884359"/>
              <a:gd name="connsiteX16" fmla="*/ 1688009 w 2562565"/>
              <a:gd name="connsiteY16" fmla="*/ 1646039 h 6884359"/>
              <a:gd name="connsiteX17" fmla="*/ 1703285 w 2562565"/>
              <a:gd name="connsiteY17" fmla="*/ 1766884 h 6884359"/>
              <a:gd name="connsiteX18" fmla="*/ 1443591 w 2562565"/>
              <a:gd name="connsiteY18" fmla="*/ 2724741 h 6884359"/>
              <a:gd name="connsiteX19" fmla="*/ 1573438 w 2562565"/>
              <a:gd name="connsiteY19" fmla="*/ 2949894 h 6884359"/>
              <a:gd name="connsiteX20" fmla="*/ 1788577 w 2562565"/>
              <a:gd name="connsiteY20" fmla="*/ 2849402 h 6884359"/>
              <a:gd name="connsiteX21" fmla="*/ 1788577 w 2562565"/>
              <a:gd name="connsiteY21" fmla="*/ 2848130 h 6884359"/>
              <a:gd name="connsiteX22" fmla="*/ 2131016 w 2562565"/>
              <a:gd name="connsiteY22" fmla="*/ 1570987 h 6884359"/>
              <a:gd name="connsiteX23" fmla="*/ 2562566 w 2562565"/>
              <a:gd name="connsiteY23" fmla="*/ 1272 h 6884359"/>
              <a:gd name="connsiteX24" fmla="*/ 2535833 w 2562565"/>
              <a:gd name="connsiteY24" fmla="*/ 0 h 6884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562565" h="6884359">
                <a:moveTo>
                  <a:pt x="2535833" y="0"/>
                </a:moveTo>
                <a:lnTo>
                  <a:pt x="2106829" y="1564627"/>
                </a:lnTo>
                <a:lnTo>
                  <a:pt x="1764389" y="2840498"/>
                </a:lnTo>
                <a:cubicBezTo>
                  <a:pt x="1731291" y="2910461"/>
                  <a:pt x="1653638" y="2946078"/>
                  <a:pt x="1579803" y="2925726"/>
                </a:cubicBezTo>
                <a:cubicBezTo>
                  <a:pt x="1495785" y="2902829"/>
                  <a:pt x="1444864" y="2815057"/>
                  <a:pt x="1467779" y="2731101"/>
                </a:cubicBezTo>
                <a:lnTo>
                  <a:pt x="1727472" y="1773244"/>
                </a:lnTo>
                <a:cubicBezTo>
                  <a:pt x="1740202" y="1726178"/>
                  <a:pt x="1733837" y="1676568"/>
                  <a:pt x="1709650" y="1633318"/>
                </a:cubicBezTo>
                <a:cubicBezTo>
                  <a:pt x="1685463" y="1590068"/>
                  <a:pt x="1646000" y="1559539"/>
                  <a:pt x="1597625" y="1546818"/>
                </a:cubicBezTo>
                <a:cubicBezTo>
                  <a:pt x="1499604" y="1520105"/>
                  <a:pt x="1397763" y="1578620"/>
                  <a:pt x="1372303" y="1676568"/>
                </a:cubicBezTo>
                <a:lnTo>
                  <a:pt x="977670" y="3131798"/>
                </a:lnTo>
                <a:lnTo>
                  <a:pt x="5092" y="6867823"/>
                </a:lnTo>
                <a:cubicBezTo>
                  <a:pt x="5092" y="6867823"/>
                  <a:pt x="1273" y="6880544"/>
                  <a:pt x="0" y="6884360"/>
                </a:cubicBezTo>
                <a:lnTo>
                  <a:pt x="26733" y="6884360"/>
                </a:lnTo>
                <a:lnTo>
                  <a:pt x="1003131" y="3139431"/>
                </a:lnTo>
                <a:lnTo>
                  <a:pt x="1397763" y="1684200"/>
                </a:lnTo>
                <a:cubicBezTo>
                  <a:pt x="1420677" y="1600245"/>
                  <a:pt x="1508515" y="1549363"/>
                  <a:pt x="1592533" y="1572259"/>
                </a:cubicBezTo>
                <a:cubicBezTo>
                  <a:pt x="1633270" y="1583708"/>
                  <a:pt x="1667641" y="1609149"/>
                  <a:pt x="1688009" y="1646039"/>
                </a:cubicBezTo>
                <a:cubicBezTo>
                  <a:pt x="1709650" y="1682928"/>
                  <a:pt x="1714742" y="1724906"/>
                  <a:pt x="1703285" y="1766884"/>
                </a:cubicBezTo>
                <a:lnTo>
                  <a:pt x="1443591" y="2724741"/>
                </a:lnTo>
                <a:cubicBezTo>
                  <a:pt x="1416858" y="2822689"/>
                  <a:pt x="1475417" y="2924453"/>
                  <a:pt x="1573438" y="2949894"/>
                </a:cubicBezTo>
                <a:cubicBezTo>
                  <a:pt x="1660003" y="2972792"/>
                  <a:pt x="1750386" y="2930814"/>
                  <a:pt x="1788577" y="2849402"/>
                </a:cubicBezTo>
                <a:lnTo>
                  <a:pt x="1788577" y="2848130"/>
                </a:lnTo>
                <a:lnTo>
                  <a:pt x="2131016" y="1570987"/>
                </a:lnTo>
                <a:lnTo>
                  <a:pt x="2562566" y="1272"/>
                </a:lnTo>
                <a:cubicBezTo>
                  <a:pt x="2553655" y="0"/>
                  <a:pt x="2544744" y="0"/>
                  <a:pt x="2535833" y="0"/>
                </a:cubicBez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112F1687-563C-7D53-0F94-1345EAB6E3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7829202" y="5156615"/>
            <a:ext cx="878334" cy="1705001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A4B12D-78A5-DEC3-B671-7E7B4D6235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68546" y="6290774"/>
            <a:ext cx="617912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40</a:t>
            </a:fld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3ECC519-5D40-1846-653E-D880E269F90D}"/>
              </a:ext>
            </a:extLst>
          </p:cNvPr>
          <p:cNvGrpSpPr/>
          <p:nvPr/>
        </p:nvGrpSpPr>
        <p:grpSpPr>
          <a:xfrm>
            <a:off x="0" y="6184640"/>
            <a:ext cx="12521471" cy="675048"/>
            <a:chOff x="9978" y="4726959"/>
            <a:chExt cx="9390744" cy="438766"/>
          </a:xfrm>
        </p:grpSpPr>
        <p:pic>
          <p:nvPicPr>
            <p:cNvPr id="8" name="Picture 5">
              <a:extLst>
                <a:ext uri="{FF2B5EF4-FFF2-40B4-BE49-F238E27FC236}">
                  <a16:creationId xmlns:a16="http://schemas.microsoft.com/office/drawing/2014/main" id="{AE0E273D-C432-3830-2A4D-2FAE7521605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978" y="4726959"/>
              <a:ext cx="2825730" cy="437746"/>
            </a:xfrm>
            <a:prstGeom prst="rect">
              <a:avLst/>
            </a:prstGeom>
          </p:spPr>
        </p:pic>
        <p:sp>
          <p:nvSpPr>
            <p:cNvPr id="9" name="Date Placeholder 4">
              <a:extLst>
                <a:ext uri="{FF2B5EF4-FFF2-40B4-BE49-F238E27FC236}">
                  <a16:creationId xmlns:a16="http://schemas.microsoft.com/office/drawing/2014/main" id="{17BD0386-4DE3-48D9-1A63-4D167FEFDFF5}"/>
                </a:ext>
              </a:extLst>
            </p:cNvPr>
            <p:cNvSpPr txBox="1">
              <a:spLocks/>
            </p:cNvSpPr>
            <p:nvPr/>
          </p:nvSpPr>
          <p:spPr>
            <a:xfrm>
              <a:off x="8105322" y="4813300"/>
              <a:ext cx="1295400" cy="3524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1440" tIns="45720" rIns="91440" bIns="45720" anchor="t"/>
            <a:lstStyle>
              <a:defPPr>
                <a:defRPr lang="en-US"/>
              </a:defPPr>
              <a:lvl1pPr marL="0" algn="l" defTabSz="914400" rtl="0" eaLnBrk="1" latinLnBrk="0" hangingPunct="1">
                <a:spcBef>
                  <a:spcPct val="20000"/>
                </a:spcBef>
                <a:buChar char="•"/>
                <a:defRPr sz="32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har char="–"/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Char char="•"/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Char char="–"/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Char char="»"/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514600" indent="-228600" algn="l" defTabSz="914400" rtl="0" eaLnBrk="0" fontAlgn="base" latinLnBrk="0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6pPr>
              <a:lvl7pPr marL="2971800" indent="-228600" algn="l" defTabSz="914400" rtl="0" eaLnBrk="0" fontAlgn="base" latinLnBrk="0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7pPr>
              <a:lvl8pPr marL="3429000" indent="-228600" algn="l" defTabSz="914400" rtl="0" eaLnBrk="0" fontAlgn="base" latinLnBrk="0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8pPr>
              <a:lvl9pPr marL="3886200" indent="-228600" algn="l" defTabSz="914400" rtl="0" eaLnBrk="0" fontAlgn="base" latinLnBrk="0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None/>
                <a:defRPr/>
              </a:pPr>
              <a:r>
                <a:rPr lang="es-ES" sz="1400" b="1">
                  <a:solidFill>
                    <a:srgbClr val="000000"/>
                  </a:solidFill>
                  <a:latin typeface="Arial"/>
                  <a:cs typeface="Arial"/>
                </a:rPr>
                <a:t>27/05/2025</a:t>
              </a:r>
              <a:endParaRPr lang="en-US" sz="1000">
                <a:ea typeface="+mn-ea"/>
              </a:endParaRPr>
            </a:p>
            <a:p>
              <a:pPr marL="0" marR="0" lvl="0" indent="0" algn="l" defTabSz="91440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tabLst/>
                <a:defRPr/>
              </a:pPr>
              <a:endParaRPr lang="en-US">
                <a:ea typeface="+mn-ea"/>
              </a:endParaRPr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4CD3AAB5-E4E9-C025-5B1E-5FD4CBDDD6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28276" y="353836"/>
            <a:ext cx="4400926" cy="1057711"/>
          </a:xfrm>
        </p:spPr>
        <p:txBody>
          <a:bodyPr>
            <a:normAutofit fontScale="90000"/>
          </a:bodyPr>
          <a:lstStyle/>
          <a:p>
            <a:r>
              <a:rPr lang="en-US" sz="4000" b="1" i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Commercialization</a:t>
            </a:r>
            <a:br>
              <a:rPr lang="en-US"/>
            </a:b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5DEF0E-9432-1B0E-89BF-94352F1FD544}"/>
              </a:ext>
            </a:extLst>
          </p:cNvPr>
          <p:cNvSpPr txBox="1"/>
          <p:nvPr/>
        </p:nvSpPr>
        <p:spPr>
          <a:xfrm>
            <a:off x="995035" y="1305366"/>
            <a:ext cx="626314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i="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Why NeuroSOC?</a:t>
            </a:r>
            <a:endParaRPr lang="en-US" sz="280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8200477-4917-D6AE-FA63-7856C6890ECA}"/>
              </a:ext>
            </a:extLst>
          </p:cNvPr>
          <p:cNvSpPr txBox="1"/>
          <p:nvPr/>
        </p:nvSpPr>
        <p:spPr>
          <a:xfrm>
            <a:off x="1089892" y="1975610"/>
            <a:ext cx="9141228" cy="234532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>
                <a:latin typeface="Times New Roman"/>
                <a:cs typeface="Times New Roman"/>
              </a:rPr>
              <a:t>All-in-one SOC solution: combines Network, Endpoint, Behavioral and Physical threat detection in a single dashboard.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>
                <a:latin typeface="Times New Roman"/>
                <a:cs typeface="Times New Roman"/>
              </a:rPr>
              <a:t>Real-time processing with low-latency alerts.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>
                <a:latin typeface="Times New Roman"/>
                <a:ea typeface="+mn-lt"/>
                <a:cs typeface="+mn-lt"/>
              </a:rPr>
              <a:t>Edge deployment reduces data transfer delays and enables real-time detection.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>
                <a:latin typeface="Times New Roman"/>
                <a:cs typeface="Times New Roman"/>
              </a:rPr>
              <a:t>Modular and API-ready design supports easy integration into existing systems.</a:t>
            </a:r>
          </a:p>
        </p:txBody>
      </p:sp>
    </p:spTree>
    <p:extLst>
      <p:ext uri="{BB962C8B-B14F-4D97-AF65-F5344CB8AC3E}">
        <p14:creationId xmlns:p14="http://schemas.microsoft.com/office/powerpoint/2010/main" val="402651588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2CBD40-105A-BE1C-4069-1EC9505BD1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99CAA402-01B6-E63E-88B1-4D692A08E5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258183" y="-22479"/>
            <a:ext cx="2562565" cy="6884359"/>
          </a:xfrm>
          <a:custGeom>
            <a:avLst/>
            <a:gdLst>
              <a:gd name="connsiteX0" fmla="*/ 2535833 w 2562565"/>
              <a:gd name="connsiteY0" fmla="*/ 0 h 6884359"/>
              <a:gd name="connsiteX1" fmla="*/ 2106829 w 2562565"/>
              <a:gd name="connsiteY1" fmla="*/ 1564627 h 6884359"/>
              <a:gd name="connsiteX2" fmla="*/ 1764389 w 2562565"/>
              <a:gd name="connsiteY2" fmla="*/ 2840498 h 6884359"/>
              <a:gd name="connsiteX3" fmla="*/ 1579803 w 2562565"/>
              <a:gd name="connsiteY3" fmla="*/ 2925726 h 6884359"/>
              <a:gd name="connsiteX4" fmla="*/ 1467779 w 2562565"/>
              <a:gd name="connsiteY4" fmla="*/ 2731101 h 6884359"/>
              <a:gd name="connsiteX5" fmla="*/ 1727472 w 2562565"/>
              <a:gd name="connsiteY5" fmla="*/ 1773244 h 6884359"/>
              <a:gd name="connsiteX6" fmla="*/ 1709650 w 2562565"/>
              <a:gd name="connsiteY6" fmla="*/ 1633318 h 6884359"/>
              <a:gd name="connsiteX7" fmla="*/ 1597625 w 2562565"/>
              <a:gd name="connsiteY7" fmla="*/ 1546818 h 6884359"/>
              <a:gd name="connsiteX8" fmla="*/ 1372303 w 2562565"/>
              <a:gd name="connsiteY8" fmla="*/ 1676568 h 6884359"/>
              <a:gd name="connsiteX9" fmla="*/ 977670 w 2562565"/>
              <a:gd name="connsiteY9" fmla="*/ 3131798 h 6884359"/>
              <a:gd name="connsiteX10" fmla="*/ 5092 w 2562565"/>
              <a:gd name="connsiteY10" fmla="*/ 6867823 h 6884359"/>
              <a:gd name="connsiteX11" fmla="*/ 0 w 2562565"/>
              <a:gd name="connsiteY11" fmla="*/ 6884360 h 6884359"/>
              <a:gd name="connsiteX12" fmla="*/ 26733 w 2562565"/>
              <a:gd name="connsiteY12" fmla="*/ 6884360 h 6884359"/>
              <a:gd name="connsiteX13" fmla="*/ 1003131 w 2562565"/>
              <a:gd name="connsiteY13" fmla="*/ 3139431 h 6884359"/>
              <a:gd name="connsiteX14" fmla="*/ 1397763 w 2562565"/>
              <a:gd name="connsiteY14" fmla="*/ 1684200 h 6884359"/>
              <a:gd name="connsiteX15" fmla="*/ 1592533 w 2562565"/>
              <a:gd name="connsiteY15" fmla="*/ 1572259 h 6884359"/>
              <a:gd name="connsiteX16" fmla="*/ 1688009 w 2562565"/>
              <a:gd name="connsiteY16" fmla="*/ 1646039 h 6884359"/>
              <a:gd name="connsiteX17" fmla="*/ 1703285 w 2562565"/>
              <a:gd name="connsiteY17" fmla="*/ 1766884 h 6884359"/>
              <a:gd name="connsiteX18" fmla="*/ 1443591 w 2562565"/>
              <a:gd name="connsiteY18" fmla="*/ 2724741 h 6884359"/>
              <a:gd name="connsiteX19" fmla="*/ 1573438 w 2562565"/>
              <a:gd name="connsiteY19" fmla="*/ 2949894 h 6884359"/>
              <a:gd name="connsiteX20" fmla="*/ 1788577 w 2562565"/>
              <a:gd name="connsiteY20" fmla="*/ 2849402 h 6884359"/>
              <a:gd name="connsiteX21" fmla="*/ 1788577 w 2562565"/>
              <a:gd name="connsiteY21" fmla="*/ 2848130 h 6884359"/>
              <a:gd name="connsiteX22" fmla="*/ 2131016 w 2562565"/>
              <a:gd name="connsiteY22" fmla="*/ 1570987 h 6884359"/>
              <a:gd name="connsiteX23" fmla="*/ 2562566 w 2562565"/>
              <a:gd name="connsiteY23" fmla="*/ 1272 h 6884359"/>
              <a:gd name="connsiteX24" fmla="*/ 2535833 w 2562565"/>
              <a:gd name="connsiteY24" fmla="*/ 0 h 6884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562565" h="6884359">
                <a:moveTo>
                  <a:pt x="2535833" y="0"/>
                </a:moveTo>
                <a:lnTo>
                  <a:pt x="2106829" y="1564627"/>
                </a:lnTo>
                <a:lnTo>
                  <a:pt x="1764389" y="2840498"/>
                </a:lnTo>
                <a:cubicBezTo>
                  <a:pt x="1731291" y="2910461"/>
                  <a:pt x="1653638" y="2946078"/>
                  <a:pt x="1579803" y="2925726"/>
                </a:cubicBezTo>
                <a:cubicBezTo>
                  <a:pt x="1495785" y="2902829"/>
                  <a:pt x="1444864" y="2815057"/>
                  <a:pt x="1467779" y="2731101"/>
                </a:cubicBezTo>
                <a:lnTo>
                  <a:pt x="1727472" y="1773244"/>
                </a:lnTo>
                <a:cubicBezTo>
                  <a:pt x="1740202" y="1726178"/>
                  <a:pt x="1733837" y="1676568"/>
                  <a:pt x="1709650" y="1633318"/>
                </a:cubicBezTo>
                <a:cubicBezTo>
                  <a:pt x="1685463" y="1590068"/>
                  <a:pt x="1646000" y="1559539"/>
                  <a:pt x="1597625" y="1546818"/>
                </a:cubicBezTo>
                <a:cubicBezTo>
                  <a:pt x="1499604" y="1520105"/>
                  <a:pt x="1397763" y="1578620"/>
                  <a:pt x="1372303" y="1676568"/>
                </a:cubicBezTo>
                <a:lnTo>
                  <a:pt x="977670" y="3131798"/>
                </a:lnTo>
                <a:lnTo>
                  <a:pt x="5092" y="6867823"/>
                </a:lnTo>
                <a:cubicBezTo>
                  <a:pt x="5092" y="6867823"/>
                  <a:pt x="1273" y="6880544"/>
                  <a:pt x="0" y="6884360"/>
                </a:cubicBezTo>
                <a:lnTo>
                  <a:pt x="26733" y="6884360"/>
                </a:lnTo>
                <a:lnTo>
                  <a:pt x="1003131" y="3139431"/>
                </a:lnTo>
                <a:lnTo>
                  <a:pt x="1397763" y="1684200"/>
                </a:lnTo>
                <a:cubicBezTo>
                  <a:pt x="1420677" y="1600245"/>
                  <a:pt x="1508515" y="1549363"/>
                  <a:pt x="1592533" y="1572259"/>
                </a:cubicBezTo>
                <a:cubicBezTo>
                  <a:pt x="1633270" y="1583708"/>
                  <a:pt x="1667641" y="1609149"/>
                  <a:pt x="1688009" y="1646039"/>
                </a:cubicBezTo>
                <a:cubicBezTo>
                  <a:pt x="1709650" y="1682928"/>
                  <a:pt x="1714742" y="1724906"/>
                  <a:pt x="1703285" y="1766884"/>
                </a:cubicBezTo>
                <a:lnTo>
                  <a:pt x="1443591" y="2724741"/>
                </a:lnTo>
                <a:cubicBezTo>
                  <a:pt x="1416858" y="2822689"/>
                  <a:pt x="1475417" y="2924453"/>
                  <a:pt x="1573438" y="2949894"/>
                </a:cubicBezTo>
                <a:cubicBezTo>
                  <a:pt x="1660003" y="2972792"/>
                  <a:pt x="1750386" y="2930814"/>
                  <a:pt x="1788577" y="2849402"/>
                </a:cubicBezTo>
                <a:lnTo>
                  <a:pt x="1788577" y="2848130"/>
                </a:lnTo>
                <a:lnTo>
                  <a:pt x="2131016" y="1570987"/>
                </a:lnTo>
                <a:lnTo>
                  <a:pt x="2562566" y="1272"/>
                </a:lnTo>
                <a:cubicBezTo>
                  <a:pt x="2553655" y="0"/>
                  <a:pt x="2544744" y="0"/>
                  <a:pt x="2535833" y="0"/>
                </a:cubicBez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B8C35986-2137-43A9-AD20-81F062C0A7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7829202" y="5156615"/>
            <a:ext cx="878334" cy="1705001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C47E45-C76D-CF05-0819-F88C2764AF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68546" y="6290774"/>
            <a:ext cx="617912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41</a:t>
            </a:fld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6AFA6FE-E53F-16DD-419E-26D081A149F7}"/>
              </a:ext>
            </a:extLst>
          </p:cNvPr>
          <p:cNvGrpSpPr/>
          <p:nvPr/>
        </p:nvGrpSpPr>
        <p:grpSpPr>
          <a:xfrm>
            <a:off x="0" y="6184640"/>
            <a:ext cx="12521471" cy="675048"/>
            <a:chOff x="9978" y="4726959"/>
            <a:chExt cx="9390744" cy="438766"/>
          </a:xfrm>
        </p:grpSpPr>
        <p:pic>
          <p:nvPicPr>
            <p:cNvPr id="8" name="Picture 5">
              <a:extLst>
                <a:ext uri="{FF2B5EF4-FFF2-40B4-BE49-F238E27FC236}">
                  <a16:creationId xmlns:a16="http://schemas.microsoft.com/office/drawing/2014/main" id="{5B74BECD-F3C2-0370-5B15-7FB396168A0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978" y="4726959"/>
              <a:ext cx="2825730" cy="437746"/>
            </a:xfrm>
            <a:prstGeom prst="rect">
              <a:avLst/>
            </a:prstGeom>
          </p:spPr>
        </p:pic>
        <p:sp>
          <p:nvSpPr>
            <p:cNvPr id="9" name="Date Placeholder 4">
              <a:extLst>
                <a:ext uri="{FF2B5EF4-FFF2-40B4-BE49-F238E27FC236}">
                  <a16:creationId xmlns:a16="http://schemas.microsoft.com/office/drawing/2014/main" id="{D2852BF6-52CD-BAE0-461A-EA085A9DE5C9}"/>
                </a:ext>
              </a:extLst>
            </p:cNvPr>
            <p:cNvSpPr txBox="1">
              <a:spLocks/>
            </p:cNvSpPr>
            <p:nvPr/>
          </p:nvSpPr>
          <p:spPr>
            <a:xfrm>
              <a:off x="8105322" y="4813300"/>
              <a:ext cx="1295400" cy="3524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1440" tIns="45720" rIns="91440" bIns="45720" anchor="t"/>
            <a:lstStyle>
              <a:defPPr>
                <a:defRPr lang="en-US"/>
              </a:defPPr>
              <a:lvl1pPr marL="0" algn="l" defTabSz="914400" rtl="0" eaLnBrk="1" latinLnBrk="0" hangingPunct="1">
                <a:spcBef>
                  <a:spcPct val="20000"/>
                </a:spcBef>
                <a:buChar char="•"/>
                <a:defRPr sz="32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har char="–"/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Char char="•"/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Char char="–"/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Char char="»"/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514600" indent="-228600" algn="l" defTabSz="914400" rtl="0" eaLnBrk="0" fontAlgn="base" latinLnBrk="0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6pPr>
              <a:lvl7pPr marL="2971800" indent="-228600" algn="l" defTabSz="914400" rtl="0" eaLnBrk="0" fontAlgn="base" latinLnBrk="0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7pPr>
              <a:lvl8pPr marL="3429000" indent="-228600" algn="l" defTabSz="914400" rtl="0" eaLnBrk="0" fontAlgn="base" latinLnBrk="0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8pPr>
              <a:lvl9pPr marL="3886200" indent="-228600" algn="l" defTabSz="914400" rtl="0" eaLnBrk="0" fontAlgn="base" latinLnBrk="0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None/>
                <a:defRPr/>
              </a:pPr>
              <a:r>
                <a:rPr lang="es-ES" sz="1400" b="1">
                  <a:solidFill>
                    <a:srgbClr val="000000"/>
                  </a:solidFill>
                  <a:latin typeface="Arial"/>
                  <a:cs typeface="Arial"/>
                </a:rPr>
                <a:t>27/05/2025</a:t>
              </a:r>
              <a:endParaRPr lang="en-US" sz="1000">
                <a:ea typeface="+mn-ea"/>
              </a:endParaRPr>
            </a:p>
            <a:p>
              <a:pPr marL="0" marR="0" lvl="0" indent="0" algn="l" defTabSz="91440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tabLst/>
                <a:defRPr/>
              </a:pPr>
              <a:endParaRPr lang="en-US">
                <a:ea typeface="+mn-ea"/>
              </a:endParaRPr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3103D9D6-8A63-0F02-CE62-B8696E405B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31806" y="324464"/>
            <a:ext cx="5964710" cy="766916"/>
          </a:xfrm>
        </p:spPr>
        <p:txBody>
          <a:bodyPr>
            <a:normAutofit/>
          </a:bodyPr>
          <a:lstStyle/>
          <a:p>
            <a:r>
              <a:rPr lang="en-US" b="1"/>
              <a:t>Marketing Channels</a:t>
            </a: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075F7D-8399-90BF-B06B-C21215860FA8}"/>
              </a:ext>
            </a:extLst>
          </p:cNvPr>
          <p:cNvSpPr txBox="1"/>
          <p:nvPr/>
        </p:nvSpPr>
        <p:spPr>
          <a:xfrm>
            <a:off x="860322" y="1541296"/>
            <a:ext cx="2679291" cy="83099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LinkedIn, GitHub showcases.</a:t>
            </a:r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372D59-320D-C689-EB8C-36231F876FA0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5255"/>
          <a:stretch/>
        </p:blipFill>
        <p:spPr>
          <a:xfrm>
            <a:off x="3856913" y="1083499"/>
            <a:ext cx="7956724" cy="511675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7B4BFCF-2BE2-C746-C878-D6E447641EE6}"/>
              </a:ext>
            </a:extLst>
          </p:cNvPr>
          <p:cNvSpPr txBox="1"/>
          <p:nvPr/>
        </p:nvSpPr>
        <p:spPr>
          <a:xfrm>
            <a:off x="148430" y="5316704"/>
            <a:ext cx="4785388" cy="67710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Link: </a:t>
            </a:r>
            <a:r>
              <a:rPr lang="en-US" sz="140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https://www.linkedin.com/company/next-gen-soc/?midToken=AQGGDNQkm2msEw</a:t>
            </a:r>
            <a:r>
              <a:rPr lang="en-US" sz="1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34559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F4B09D-AD19-F832-126B-1A8D36B2FB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84186F7-17B1-4BCB-D0E4-15A7E3539C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258183" y="-22479"/>
            <a:ext cx="2562565" cy="6884359"/>
          </a:xfrm>
          <a:custGeom>
            <a:avLst/>
            <a:gdLst>
              <a:gd name="connsiteX0" fmla="*/ 2535833 w 2562565"/>
              <a:gd name="connsiteY0" fmla="*/ 0 h 6884359"/>
              <a:gd name="connsiteX1" fmla="*/ 2106829 w 2562565"/>
              <a:gd name="connsiteY1" fmla="*/ 1564627 h 6884359"/>
              <a:gd name="connsiteX2" fmla="*/ 1764389 w 2562565"/>
              <a:gd name="connsiteY2" fmla="*/ 2840498 h 6884359"/>
              <a:gd name="connsiteX3" fmla="*/ 1579803 w 2562565"/>
              <a:gd name="connsiteY3" fmla="*/ 2925726 h 6884359"/>
              <a:gd name="connsiteX4" fmla="*/ 1467779 w 2562565"/>
              <a:gd name="connsiteY4" fmla="*/ 2731101 h 6884359"/>
              <a:gd name="connsiteX5" fmla="*/ 1727472 w 2562565"/>
              <a:gd name="connsiteY5" fmla="*/ 1773244 h 6884359"/>
              <a:gd name="connsiteX6" fmla="*/ 1709650 w 2562565"/>
              <a:gd name="connsiteY6" fmla="*/ 1633318 h 6884359"/>
              <a:gd name="connsiteX7" fmla="*/ 1597625 w 2562565"/>
              <a:gd name="connsiteY7" fmla="*/ 1546818 h 6884359"/>
              <a:gd name="connsiteX8" fmla="*/ 1372303 w 2562565"/>
              <a:gd name="connsiteY8" fmla="*/ 1676568 h 6884359"/>
              <a:gd name="connsiteX9" fmla="*/ 977670 w 2562565"/>
              <a:gd name="connsiteY9" fmla="*/ 3131798 h 6884359"/>
              <a:gd name="connsiteX10" fmla="*/ 5092 w 2562565"/>
              <a:gd name="connsiteY10" fmla="*/ 6867823 h 6884359"/>
              <a:gd name="connsiteX11" fmla="*/ 0 w 2562565"/>
              <a:gd name="connsiteY11" fmla="*/ 6884360 h 6884359"/>
              <a:gd name="connsiteX12" fmla="*/ 26733 w 2562565"/>
              <a:gd name="connsiteY12" fmla="*/ 6884360 h 6884359"/>
              <a:gd name="connsiteX13" fmla="*/ 1003131 w 2562565"/>
              <a:gd name="connsiteY13" fmla="*/ 3139431 h 6884359"/>
              <a:gd name="connsiteX14" fmla="*/ 1397763 w 2562565"/>
              <a:gd name="connsiteY14" fmla="*/ 1684200 h 6884359"/>
              <a:gd name="connsiteX15" fmla="*/ 1592533 w 2562565"/>
              <a:gd name="connsiteY15" fmla="*/ 1572259 h 6884359"/>
              <a:gd name="connsiteX16" fmla="*/ 1688009 w 2562565"/>
              <a:gd name="connsiteY16" fmla="*/ 1646039 h 6884359"/>
              <a:gd name="connsiteX17" fmla="*/ 1703285 w 2562565"/>
              <a:gd name="connsiteY17" fmla="*/ 1766884 h 6884359"/>
              <a:gd name="connsiteX18" fmla="*/ 1443591 w 2562565"/>
              <a:gd name="connsiteY18" fmla="*/ 2724741 h 6884359"/>
              <a:gd name="connsiteX19" fmla="*/ 1573438 w 2562565"/>
              <a:gd name="connsiteY19" fmla="*/ 2949894 h 6884359"/>
              <a:gd name="connsiteX20" fmla="*/ 1788577 w 2562565"/>
              <a:gd name="connsiteY20" fmla="*/ 2849402 h 6884359"/>
              <a:gd name="connsiteX21" fmla="*/ 1788577 w 2562565"/>
              <a:gd name="connsiteY21" fmla="*/ 2848130 h 6884359"/>
              <a:gd name="connsiteX22" fmla="*/ 2131016 w 2562565"/>
              <a:gd name="connsiteY22" fmla="*/ 1570987 h 6884359"/>
              <a:gd name="connsiteX23" fmla="*/ 2562566 w 2562565"/>
              <a:gd name="connsiteY23" fmla="*/ 1272 h 6884359"/>
              <a:gd name="connsiteX24" fmla="*/ 2535833 w 2562565"/>
              <a:gd name="connsiteY24" fmla="*/ 0 h 6884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562565" h="6884359">
                <a:moveTo>
                  <a:pt x="2535833" y="0"/>
                </a:moveTo>
                <a:lnTo>
                  <a:pt x="2106829" y="1564627"/>
                </a:lnTo>
                <a:lnTo>
                  <a:pt x="1764389" y="2840498"/>
                </a:lnTo>
                <a:cubicBezTo>
                  <a:pt x="1731291" y="2910461"/>
                  <a:pt x="1653638" y="2946078"/>
                  <a:pt x="1579803" y="2925726"/>
                </a:cubicBezTo>
                <a:cubicBezTo>
                  <a:pt x="1495785" y="2902829"/>
                  <a:pt x="1444864" y="2815057"/>
                  <a:pt x="1467779" y="2731101"/>
                </a:cubicBezTo>
                <a:lnTo>
                  <a:pt x="1727472" y="1773244"/>
                </a:lnTo>
                <a:cubicBezTo>
                  <a:pt x="1740202" y="1726178"/>
                  <a:pt x="1733837" y="1676568"/>
                  <a:pt x="1709650" y="1633318"/>
                </a:cubicBezTo>
                <a:cubicBezTo>
                  <a:pt x="1685463" y="1590068"/>
                  <a:pt x="1646000" y="1559539"/>
                  <a:pt x="1597625" y="1546818"/>
                </a:cubicBezTo>
                <a:cubicBezTo>
                  <a:pt x="1499604" y="1520105"/>
                  <a:pt x="1397763" y="1578620"/>
                  <a:pt x="1372303" y="1676568"/>
                </a:cubicBezTo>
                <a:lnTo>
                  <a:pt x="977670" y="3131798"/>
                </a:lnTo>
                <a:lnTo>
                  <a:pt x="5092" y="6867823"/>
                </a:lnTo>
                <a:cubicBezTo>
                  <a:pt x="5092" y="6867823"/>
                  <a:pt x="1273" y="6880544"/>
                  <a:pt x="0" y="6884360"/>
                </a:cubicBezTo>
                <a:lnTo>
                  <a:pt x="26733" y="6884360"/>
                </a:lnTo>
                <a:lnTo>
                  <a:pt x="1003131" y="3139431"/>
                </a:lnTo>
                <a:lnTo>
                  <a:pt x="1397763" y="1684200"/>
                </a:lnTo>
                <a:cubicBezTo>
                  <a:pt x="1420677" y="1600245"/>
                  <a:pt x="1508515" y="1549363"/>
                  <a:pt x="1592533" y="1572259"/>
                </a:cubicBezTo>
                <a:cubicBezTo>
                  <a:pt x="1633270" y="1583708"/>
                  <a:pt x="1667641" y="1609149"/>
                  <a:pt x="1688009" y="1646039"/>
                </a:cubicBezTo>
                <a:cubicBezTo>
                  <a:pt x="1709650" y="1682928"/>
                  <a:pt x="1714742" y="1724906"/>
                  <a:pt x="1703285" y="1766884"/>
                </a:cubicBezTo>
                <a:lnTo>
                  <a:pt x="1443591" y="2724741"/>
                </a:lnTo>
                <a:cubicBezTo>
                  <a:pt x="1416858" y="2822689"/>
                  <a:pt x="1475417" y="2924453"/>
                  <a:pt x="1573438" y="2949894"/>
                </a:cubicBezTo>
                <a:cubicBezTo>
                  <a:pt x="1660003" y="2972792"/>
                  <a:pt x="1750386" y="2930814"/>
                  <a:pt x="1788577" y="2849402"/>
                </a:cubicBezTo>
                <a:lnTo>
                  <a:pt x="1788577" y="2848130"/>
                </a:lnTo>
                <a:lnTo>
                  <a:pt x="2131016" y="1570987"/>
                </a:lnTo>
                <a:lnTo>
                  <a:pt x="2562566" y="1272"/>
                </a:lnTo>
                <a:cubicBezTo>
                  <a:pt x="2553655" y="0"/>
                  <a:pt x="2544744" y="0"/>
                  <a:pt x="2535833" y="0"/>
                </a:cubicBez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50A11303-43BD-1E89-B8DF-3127F604D9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7829202" y="5156615"/>
            <a:ext cx="878334" cy="1705001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6D683A-0373-E26D-1944-A6EB133286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68546" y="6290774"/>
            <a:ext cx="617912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42</a:t>
            </a:fld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8FB7CF3-29F6-5385-B4B9-DB59B251AEF4}"/>
              </a:ext>
            </a:extLst>
          </p:cNvPr>
          <p:cNvGrpSpPr/>
          <p:nvPr/>
        </p:nvGrpSpPr>
        <p:grpSpPr>
          <a:xfrm>
            <a:off x="0" y="6184640"/>
            <a:ext cx="12521471" cy="675048"/>
            <a:chOff x="9978" y="4726959"/>
            <a:chExt cx="9390744" cy="438766"/>
          </a:xfrm>
        </p:grpSpPr>
        <p:pic>
          <p:nvPicPr>
            <p:cNvPr id="8" name="Picture 5">
              <a:extLst>
                <a:ext uri="{FF2B5EF4-FFF2-40B4-BE49-F238E27FC236}">
                  <a16:creationId xmlns:a16="http://schemas.microsoft.com/office/drawing/2014/main" id="{CDF67788-20DE-9C9F-6C8D-3ECC36A24E0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978" y="4726959"/>
              <a:ext cx="2825730" cy="437746"/>
            </a:xfrm>
            <a:prstGeom prst="rect">
              <a:avLst/>
            </a:prstGeom>
          </p:spPr>
        </p:pic>
        <p:sp>
          <p:nvSpPr>
            <p:cNvPr id="9" name="Date Placeholder 4">
              <a:extLst>
                <a:ext uri="{FF2B5EF4-FFF2-40B4-BE49-F238E27FC236}">
                  <a16:creationId xmlns:a16="http://schemas.microsoft.com/office/drawing/2014/main" id="{3E79C89F-FB32-AAA8-0E8A-0F516E9BB7A6}"/>
                </a:ext>
              </a:extLst>
            </p:cNvPr>
            <p:cNvSpPr txBox="1">
              <a:spLocks/>
            </p:cNvSpPr>
            <p:nvPr/>
          </p:nvSpPr>
          <p:spPr>
            <a:xfrm>
              <a:off x="8105322" y="4813300"/>
              <a:ext cx="1295400" cy="3524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1440" tIns="45720" rIns="91440" bIns="45720" anchor="t"/>
            <a:lstStyle>
              <a:defPPr>
                <a:defRPr lang="en-US"/>
              </a:defPPr>
              <a:lvl1pPr marL="0" algn="l" defTabSz="914400" rtl="0" eaLnBrk="1" latinLnBrk="0" hangingPunct="1">
                <a:spcBef>
                  <a:spcPct val="20000"/>
                </a:spcBef>
                <a:buChar char="•"/>
                <a:defRPr sz="32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har char="–"/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Char char="•"/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Char char="–"/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Char char="»"/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514600" indent="-228600" algn="l" defTabSz="914400" rtl="0" eaLnBrk="0" fontAlgn="base" latinLnBrk="0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6pPr>
              <a:lvl7pPr marL="2971800" indent="-228600" algn="l" defTabSz="914400" rtl="0" eaLnBrk="0" fontAlgn="base" latinLnBrk="0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7pPr>
              <a:lvl8pPr marL="3429000" indent="-228600" algn="l" defTabSz="914400" rtl="0" eaLnBrk="0" fontAlgn="base" latinLnBrk="0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8pPr>
              <a:lvl9pPr marL="3886200" indent="-228600" algn="l" defTabSz="914400" rtl="0" eaLnBrk="0" fontAlgn="base" latinLnBrk="0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None/>
                <a:defRPr/>
              </a:pPr>
              <a:r>
                <a:rPr lang="es-ES" sz="1400" b="1">
                  <a:solidFill>
                    <a:srgbClr val="000000"/>
                  </a:solidFill>
                  <a:latin typeface="Arial"/>
                  <a:cs typeface="Arial"/>
                </a:rPr>
                <a:t>27/05/2025</a:t>
              </a:r>
              <a:endParaRPr lang="en-US" sz="1000">
                <a:ea typeface="+mn-ea"/>
              </a:endParaRPr>
            </a:p>
            <a:p>
              <a:pPr marL="0" marR="0" lvl="0" indent="0" algn="l" defTabSz="91440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tabLst/>
                <a:defRPr/>
              </a:pPr>
              <a:endParaRPr lang="en-US">
                <a:ea typeface="+mn-ea"/>
              </a:endParaRPr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5400ED0E-2074-A766-A8B6-97A9977A1C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56796"/>
            <a:ext cx="7118334" cy="455735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i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Poster design for NEUROSOC </a:t>
            </a:r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7001DDC-1F51-3722-3C19-424CCF8370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0169" y="712681"/>
            <a:ext cx="4066030" cy="5657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A7622DE0-8482-4F32-C882-AD95F58C6D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960" y="695064"/>
            <a:ext cx="4066031" cy="5747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119947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CFF8A8-6143-9C0A-899F-A617CA83C4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BCD061B-C668-05E8-8D82-829DF3401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258183" y="-22479"/>
            <a:ext cx="2562565" cy="6884359"/>
          </a:xfrm>
          <a:custGeom>
            <a:avLst/>
            <a:gdLst>
              <a:gd name="connsiteX0" fmla="*/ 2535833 w 2562565"/>
              <a:gd name="connsiteY0" fmla="*/ 0 h 6884359"/>
              <a:gd name="connsiteX1" fmla="*/ 2106829 w 2562565"/>
              <a:gd name="connsiteY1" fmla="*/ 1564627 h 6884359"/>
              <a:gd name="connsiteX2" fmla="*/ 1764389 w 2562565"/>
              <a:gd name="connsiteY2" fmla="*/ 2840498 h 6884359"/>
              <a:gd name="connsiteX3" fmla="*/ 1579803 w 2562565"/>
              <a:gd name="connsiteY3" fmla="*/ 2925726 h 6884359"/>
              <a:gd name="connsiteX4" fmla="*/ 1467779 w 2562565"/>
              <a:gd name="connsiteY4" fmla="*/ 2731101 h 6884359"/>
              <a:gd name="connsiteX5" fmla="*/ 1727472 w 2562565"/>
              <a:gd name="connsiteY5" fmla="*/ 1773244 h 6884359"/>
              <a:gd name="connsiteX6" fmla="*/ 1709650 w 2562565"/>
              <a:gd name="connsiteY6" fmla="*/ 1633318 h 6884359"/>
              <a:gd name="connsiteX7" fmla="*/ 1597625 w 2562565"/>
              <a:gd name="connsiteY7" fmla="*/ 1546818 h 6884359"/>
              <a:gd name="connsiteX8" fmla="*/ 1372303 w 2562565"/>
              <a:gd name="connsiteY8" fmla="*/ 1676568 h 6884359"/>
              <a:gd name="connsiteX9" fmla="*/ 977670 w 2562565"/>
              <a:gd name="connsiteY9" fmla="*/ 3131798 h 6884359"/>
              <a:gd name="connsiteX10" fmla="*/ 5092 w 2562565"/>
              <a:gd name="connsiteY10" fmla="*/ 6867823 h 6884359"/>
              <a:gd name="connsiteX11" fmla="*/ 0 w 2562565"/>
              <a:gd name="connsiteY11" fmla="*/ 6884360 h 6884359"/>
              <a:gd name="connsiteX12" fmla="*/ 26733 w 2562565"/>
              <a:gd name="connsiteY12" fmla="*/ 6884360 h 6884359"/>
              <a:gd name="connsiteX13" fmla="*/ 1003131 w 2562565"/>
              <a:gd name="connsiteY13" fmla="*/ 3139431 h 6884359"/>
              <a:gd name="connsiteX14" fmla="*/ 1397763 w 2562565"/>
              <a:gd name="connsiteY14" fmla="*/ 1684200 h 6884359"/>
              <a:gd name="connsiteX15" fmla="*/ 1592533 w 2562565"/>
              <a:gd name="connsiteY15" fmla="*/ 1572259 h 6884359"/>
              <a:gd name="connsiteX16" fmla="*/ 1688009 w 2562565"/>
              <a:gd name="connsiteY16" fmla="*/ 1646039 h 6884359"/>
              <a:gd name="connsiteX17" fmla="*/ 1703285 w 2562565"/>
              <a:gd name="connsiteY17" fmla="*/ 1766884 h 6884359"/>
              <a:gd name="connsiteX18" fmla="*/ 1443591 w 2562565"/>
              <a:gd name="connsiteY18" fmla="*/ 2724741 h 6884359"/>
              <a:gd name="connsiteX19" fmla="*/ 1573438 w 2562565"/>
              <a:gd name="connsiteY19" fmla="*/ 2949894 h 6884359"/>
              <a:gd name="connsiteX20" fmla="*/ 1788577 w 2562565"/>
              <a:gd name="connsiteY20" fmla="*/ 2849402 h 6884359"/>
              <a:gd name="connsiteX21" fmla="*/ 1788577 w 2562565"/>
              <a:gd name="connsiteY21" fmla="*/ 2848130 h 6884359"/>
              <a:gd name="connsiteX22" fmla="*/ 2131016 w 2562565"/>
              <a:gd name="connsiteY22" fmla="*/ 1570987 h 6884359"/>
              <a:gd name="connsiteX23" fmla="*/ 2562566 w 2562565"/>
              <a:gd name="connsiteY23" fmla="*/ 1272 h 6884359"/>
              <a:gd name="connsiteX24" fmla="*/ 2535833 w 2562565"/>
              <a:gd name="connsiteY24" fmla="*/ 0 h 6884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562565" h="6884359">
                <a:moveTo>
                  <a:pt x="2535833" y="0"/>
                </a:moveTo>
                <a:lnTo>
                  <a:pt x="2106829" y="1564627"/>
                </a:lnTo>
                <a:lnTo>
                  <a:pt x="1764389" y="2840498"/>
                </a:lnTo>
                <a:cubicBezTo>
                  <a:pt x="1731291" y="2910461"/>
                  <a:pt x="1653638" y="2946078"/>
                  <a:pt x="1579803" y="2925726"/>
                </a:cubicBezTo>
                <a:cubicBezTo>
                  <a:pt x="1495785" y="2902829"/>
                  <a:pt x="1444864" y="2815057"/>
                  <a:pt x="1467779" y="2731101"/>
                </a:cubicBezTo>
                <a:lnTo>
                  <a:pt x="1727472" y="1773244"/>
                </a:lnTo>
                <a:cubicBezTo>
                  <a:pt x="1740202" y="1726178"/>
                  <a:pt x="1733837" y="1676568"/>
                  <a:pt x="1709650" y="1633318"/>
                </a:cubicBezTo>
                <a:cubicBezTo>
                  <a:pt x="1685463" y="1590068"/>
                  <a:pt x="1646000" y="1559539"/>
                  <a:pt x="1597625" y="1546818"/>
                </a:cubicBezTo>
                <a:cubicBezTo>
                  <a:pt x="1499604" y="1520105"/>
                  <a:pt x="1397763" y="1578620"/>
                  <a:pt x="1372303" y="1676568"/>
                </a:cubicBezTo>
                <a:lnTo>
                  <a:pt x="977670" y="3131798"/>
                </a:lnTo>
                <a:lnTo>
                  <a:pt x="5092" y="6867823"/>
                </a:lnTo>
                <a:cubicBezTo>
                  <a:pt x="5092" y="6867823"/>
                  <a:pt x="1273" y="6880544"/>
                  <a:pt x="0" y="6884360"/>
                </a:cubicBezTo>
                <a:lnTo>
                  <a:pt x="26733" y="6884360"/>
                </a:lnTo>
                <a:lnTo>
                  <a:pt x="1003131" y="3139431"/>
                </a:lnTo>
                <a:lnTo>
                  <a:pt x="1397763" y="1684200"/>
                </a:lnTo>
                <a:cubicBezTo>
                  <a:pt x="1420677" y="1600245"/>
                  <a:pt x="1508515" y="1549363"/>
                  <a:pt x="1592533" y="1572259"/>
                </a:cubicBezTo>
                <a:cubicBezTo>
                  <a:pt x="1633270" y="1583708"/>
                  <a:pt x="1667641" y="1609149"/>
                  <a:pt x="1688009" y="1646039"/>
                </a:cubicBezTo>
                <a:cubicBezTo>
                  <a:pt x="1709650" y="1682928"/>
                  <a:pt x="1714742" y="1724906"/>
                  <a:pt x="1703285" y="1766884"/>
                </a:cubicBezTo>
                <a:lnTo>
                  <a:pt x="1443591" y="2724741"/>
                </a:lnTo>
                <a:cubicBezTo>
                  <a:pt x="1416858" y="2822689"/>
                  <a:pt x="1475417" y="2924453"/>
                  <a:pt x="1573438" y="2949894"/>
                </a:cubicBezTo>
                <a:cubicBezTo>
                  <a:pt x="1660003" y="2972792"/>
                  <a:pt x="1750386" y="2930814"/>
                  <a:pt x="1788577" y="2849402"/>
                </a:cubicBezTo>
                <a:lnTo>
                  <a:pt x="1788577" y="2848130"/>
                </a:lnTo>
                <a:lnTo>
                  <a:pt x="2131016" y="1570987"/>
                </a:lnTo>
                <a:lnTo>
                  <a:pt x="2562566" y="1272"/>
                </a:lnTo>
                <a:cubicBezTo>
                  <a:pt x="2553655" y="0"/>
                  <a:pt x="2544744" y="0"/>
                  <a:pt x="2535833" y="0"/>
                </a:cubicBez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49C88EEC-BD88-BC86-C43C-F2086765AD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7829202" y="5156615"/>
            <a:ext cx="878334" cy="1705001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2EBD7E-E7F7-6827-22EA-4DB6617F1D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68546" y="6290774"/>
            <a:ext cx="617912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43</a:t>
            </a:fld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4FE2AD4-E9E9-3F5F-0F3A-9B534B044330}"/>
              </a:ext>
            </a:extLst>
          </p:cNvPr>
          <p:cNvGrpSpPr/>
          <p:nvPr/>
        </p:nvGrpSpPr>
        <p:grpSpPr>
          <a:xfrm>
            <a:off x="0" y="6184647"/>
            <a:ext cx="12603339" cy="830908"/>
            <a:chOff x="9978" y="4726959"/>
            <a:chExt cx="9452143" cy="540071"/>
          </a:xfrm>
        </p:grpSpPr>
        <p:pic>
          <p:nvPicPr>
            <p:cNvPr id="8" name="Picture 5">
              <a:extLst>
                <a:ext uri="{FF2B5EF4-FFF2-40B4-BE49-F238E27FC236}">
                  <a16:creationId xmlns:a16="http://schemas.microsoft.com/office/drawing/2014/main" id="{6293873A-3F29-2C47-0ED2-B97E340C3BF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978" y="4726959"/>
              <a:ext cx="2825730" cy="437746"/>
            </a:xfrm>
            <a:prstGeom prst="rect">
              <a:avLst/>
            </a:prstGeom>
          </p:spPr>
        </p:pic>
        <p:sp>
          <p:nvSpPr>
            <p:cNvPr id="9" name="Date Placeholder 4">
              <a:extLst>
                <a:ext uri="{FF2B5EF4-FFF2-40B4-BE49-F238E27FC236}">
                  <a16:creationId xmlns:a16="http://schemas.microsoft.com/office/drawing/2014/main" id="{E6A59E11-4980-A98A-2958-C61EDA58B1F6}"/>
                </a:ext>
              </a:extLst>
            </p:cNvPr>
            <p:cNvSpPr txBox="1">
              <a:spLocks/>
            </p:cNvSpPr>
            <p:nvPr/>
          </p:nvSpPr>
          <p:spPr>
            <a:xfrm>
              <a:off x="8166721" y="4914605"/>
              <a:ext cx="1295400" cy="3524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1440" tIns="45720" rIns="91440" bIns="45720" anchor="t"/>
            <a:lstStyle>
              <a:defPPr>
                <a:defRPr lang="en-US"/>
              </a:defPPr>
              <a:lvl1pPr marL="0" algn="l" defTabSz="914400" rtl="0" eaLnBrk="1" latinLnBrk="0" hangingPunct="1">
                <a:spcBef>
                  <a:spcPct val="20000"/>
                </a:spcBef>
                <a:buChar char="•"/>
                <a:defRPr sz="32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har char="–"/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Char char="•"/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Char char="–"/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Char char="»"/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514600" indent="-228600" algn="l" defTabSz="914400" rtl="0" eaLnBrk="0" fontAlgn="base" latinLnBrk="0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6pPr>
              <a:lvl7pPr marL="2971800" indent="-228600" algn="l" defTabSz="914400" rtl="0" eaLnBrk="0" fontAlgn="base" latinLnBrk="0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7pPr>
              <a:lvl8pPr marL="3429000" indent="-228600" algn="l" defTabSz="914400" rtl="0" eaLnBrk="0" fontAlgn="base" latinLnBrk="0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8pPr>
              <a:lvl9pPr marL="3886200" indent="-228600" algn="l" defTabSz="914400" rtl="0" eaLnBrk="0" fontAlgn="base" latinLnBrk="0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None/>
                <a:defRPr/>
              </a:pPr>
              <a:r>
                <a:rPr lang="es-ES" sz="1400" b="1">
                  <a:solidFill>
                    <a:srgbClr val="000000"/>
                  </a:solidFill>
                  <a:latin typeface="Arial"/>
                  <a:cs typeface="Arial"/>
                </a:rPr>
                <a:t>27/05/2025</a:t>
              </a:r>
              <a:endParaRPr lang="en-US" sz="1000">
                <a:ea typeface="+mn-ea"/>
              </a:endParaRPr>
            </a:p>
            <a:p>
              <a:pPr marL="0" marR="0" lvl="0" indent="0" algn="l" defTabSz="91440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tabLst/>
                <a:defRPr/>
              </a:pPr>
              <a:endParaRPr lang="en-US">
                <a:ea typeface="+mn-ea"/>
              </a:endParaRPr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1CCA8A53-E1C5-E117-C64F-298A722CF8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6343" y="0"/>
            <a:ext cx="5558316" cy="1465006"/>
          </a:xfrm>
        </p:spPr>
        <p:txBody>
          <a:bodyPr>
            <a:normAutofit/>
          </a:bodyPr>
          <a:lstStyle/>
          <a:p>
            <a:pPr algn="ctr"/>
            <a:r>
              <a:rPr lang="en-US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Support &amp; Documentation</a:t>
            </a: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97E9FE-AFD8-79B0-5234-7D6BD81C6642}"/>
              </a:ext>
            </a:extLst>
          </p:cNvPr>
          <p:cNvSpPr txBox="1"/>
          <p:nvPr/>
        </p:nvSpPr>
        <p:spPr>
          <a:xfrm>
            <a:off x="465533" y="1757161"/>
            <a:ext cx="4760463" cy="48904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342900" indent="-342900" algn="ctr" rtl="0" fontAlgn="base">
              <a:lnSpc>
                <a:spcPts val="3480"/>
              </a:lnSpc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en-US" sz="2000" b="1" i="0" err="1">
                <a:solidFill>
                  <a:srgbClr val="000000"/>
                </a:solidFill>
                <a:effectLst/>
                <a:latin typeface="Times New Roman"/>
                <a:cs typeface="Times New Roman"/>
              </a:rPr>
              <a:t>NeuroSOC</a:t>
            </a:r>
            <a:r>
              <a:rPr lang="en-US" sz="2000" b="1" i="0">
                <a:solidFill>
                  <a:srgbClr val="000000"/>
                </a:solidFill>
                <a:effectLst/>
                <a:latin typeface="Times New Roman"/>
                <a:cs typeface="Times New Roman"/>
              </a:rPr>
              <a:t> User Manual</a:t>
            </a:r>
            <a:r>
              <a:rPr lang="en-US" sz="2000" b="0" i="0">
                <a:solidFill>
                  <a:srgbClr val="000000"/>
                </a:solidFill>
                <a:effectLst/>
                <a:latin typeface="Times New Roman"/>
                <a:cs typeface="Times New Roman"/>
              </a:rPr>
              <a:t> </a:t>
            </a:r>
            <a:r>
              <a:rPr lang="en-US" sz="2000" b="1" i="0">
                <a:solidFill>
                  <a:srgbClr val="000000"/>
                </a:solidFill>
                <a:effectLst/>
                <a:latin typeface="Times New Roman"/>
                <a:cs typeface="Times New Roman"/>
              </a:rPr>
              <a:t>Version 1.0</a:t>
            </a:r>
            <a:r>
              <a:rPr lang="en-US" sz="2000" b="0" i="0">
                <a:solidFill>
                  <a:srgbClr val="000000"/>
                </a:solidFill>
                <a:effectLst/>
                <a:latin typeface="Times New Roman"/>
                <a:cs typeface="Times New Roman"/>
              </a:rPr>
              <a:t> 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D75236-EE0F-27EF-7F48-84C32ED37B5D}"/>
              </a:ext>
            </a:extLst>
          </p:cNvPr>
          <p:cNvSpPr txBox="1"/>
          <p:nvPr/>
        </p:nvSpPr>
        <p:spPr>
          <a:xfrm>
            <a:off x="570207" y="2477838"/>
            <a:ext cx="5729016" cy="1883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System navigation for all modules.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Designed for both technical and non-technical users.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Include Model packages and Deployment models.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06D18B0-2ADE-B059-6127-54C947FE8C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1321" y="172632"/>
            <a:ext cx="4901779" cy="6353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738451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CDD06C-0AC1-4C7C-C388-82DD04E609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C858276A-9F56-7A20-2B46-C6D45C8BAB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258183" y="-22479"/>
            <a:ext cx="2562565" cy="6884359"/>
          </a:xfrm>
          <a:custGeom>
            <a:avLst/>
            <a:gdLst>
              <a:gd name="connsiteX0" fmla="*/ 2535833 w 2562565"/>
              <a:gd name="connsiteY0" fmla="*/ 0 h 6884359"/>
              <a:gd name="connsiteX1" fmla="*/ 2106829 w 2562565"/>
              <a:gd name="connsiteY1" fmla="*/ 1564627 h 6884359"/>
              <a:gd name="connsiteX2" fmla="*/ 1764389 w 2562565"/>
              <a:gd name="connsiteY2" fmla="*/ 2840498 h 6884359"/>
              <a:gd name="connsiteX3" fmla="*/ 1579803 w 2562565"/>
              <a:gd name="connsiteY3" fmla="*/ 2925726 h 6884359"/>
              <a:gd name="connsiteX4" fmla="*/ 1467779 w 2562565"/>
              <a:gd name="connsiteY4" fmla="*/ 2731101 h 6884359"/>
              <a:gd name="connsiteX5" fmla="*/ 1727472 w 2562565"/>
              <a:gd name="connsiteY5" fmla="*/ 1773244 h 6884359"/>
              <a:gd name="connsiteX6" fmla="*/ 1709650 w 2562565"/>
              <a:gd name="connsiteY6" fmla="*/ 1633318 h 6884359"/>
              <a:gd name="connsiteX7" fmla="*/ 1597625 w 2562565"/>
              <a:gd name="connsiteY7" fmla="*/ 1546818 h 6884359"/>
              <a:gd name="connsiteX8" fmla="*/ 1372303 w 2562565"/>
              <a:gd name="connsiteY8" fmla="*/ 1676568 h 6884359"/>
              <a:gd name="connsiteX9" fmla="*/ 977670 w 2562565"/>
              <a:gd name="connsiteY9" fmla="*/ 3131798 h 6884359"/>
              <a:gd name="connsiteX10" fmla="*/ 5092 w 2562565"/>
              <a:gd name="connsiteY10" fmla="*/ 6867823 h 6884359"/>
              <a:gd name="connsiteX11" fmla="*/ 0 w 2562565"/>
              <a:gd name="connsiteY11" fmla="*/ 6884360 h 6884359"/>
              <a:gd name="connsiteX12" fmla="*/ 26733 w 2562565"/>
              <a:gd name="connsiteY12" fmla="*/ 6884360 h 6884359"/>
              <a:gd name="connsiteX13" fmla="*/ 1003131 w 2562565"/>
              <a:gd name="connsiteY13" fmla="*/ 3139431 h 6884359"/>
              <a:gd name="connsiteX14" fmla="*/ 1397763 w 2562565"/>
              <a:gd name="connsiteY14" fmla="*/ 1684200 h 6884359"/>
              <a:gd name="connsiteX15" fmla="*/ 1592533 w 2562565"/>
              <a:gd name="connsiteY15" fmla="*/ 1572259 h 6884359"/>
              <a:gd name="connsiteX16" fmla="*/ 1688009 w 2562565"/>
              <a:gd name="connsiteY16" fmla="*/ 1646039 h 6884359"/>
              <a:gd name="connsiteX17" fmla="*/ 1703285 w 2562565"/>
              <a:gd name="connsiteY17" fmla="*/ 1766884 h 6884359"/>
              <a:gd name="connsiteX18" fmla="*/ 1443591 w 2562565"/>
              <a:gd name="connsiteY18" fmla="*/ 2724741 h 6884359"/>
              <a:gd name="connsiteX19" fmla="*/ 1573438 w 2562565"/>
              <a:gd name="connsiteY19" fmla="*/ 2949894 h 6884359"/>
              <a:gd name="connsiteX20" fmla="*/ 1788577 w 2562565"/>
              <a:gd name="connsiteY20" fmla="*/ 2849402 h 6884359"/>
              <a:gd name="connsiteX21" fmla="*/ 1788577 w 2562565"/>
              <a:gd name="connsiteY21" fmla="*/ 2848130 h 6884359"/>
              <a:gd name="connsiteX22" fmla="*/ 2131016 w 2562565"/>
              <a:gd name="connsiteY22" fmla="*/ 1570987 h 6884359"/>
              <a:gd name="connsiteX23" fmla="*/ 2562566 w 2562565"/>
              <a:gd name="connsiteY23" fmla="*/ 1272 h 6884359"/>
              <a:gd name="connsiteX24" fmla="*/ 2535833 w 2562565"/>
              <a:gd name="connsiteY24" fmla="*/ 0 h 6884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562565" h="6884359">
                <a:moveTo>
                  <a:pt x="2535833" y="0"/>
                </a:moveTo>
                <a:lnTo>
                  <a:pt x="2106829" y="1564627"/>
                </a:lnTo>
                <a:lnTo>
                  <a:pt x="1764389" y="2840498"/>
                </a:lnTo>
                <a:cubicBezTo>
                  <a:pt x="1731291" y="2910461"/>
                  <a:pt x="1653638" y="2946078"/>
                  <a:pt x="1579803" y="2925726"/>
                </a:cubicBezTo>
                <a:cubicBezTo>
                  <a:pt x="1495785" y="2902829"/>
                  <a:pt x="1444864" y="2815057"/>
                  <a:pt x="1467779" y="2731101"/>
                </a:cubicBezTo>
                <a:lnTo>
                  <a:pt x="1727472" y="1773244"/>
                </a:lnTo>
                <a:cubicBezTo>
                  <a:pt x="1740202" y="1726178"/>
                  <a:pt x="1733837" y="1676568"/>
                  <a:pt x="1709650" y="1633318"/>
                </a:cubicBezTo>
                <a:cubicBezTo>
                  <a:pt x="1685463" y="1590068"/>
                  <a:pt x="1646000" y="1559539"/>
                  <a:pt x="1597625" y="1546818"/>
                </a:cubicBezTo>
                <a:cubicBezTo>
                  <a:pt x="1499604" y="1520105"/>
                  <a:pt x="1397763" y="1578620"/>
                  <a:pt x="1372303" y="1676568"/>
                </a:cubicBezTo>
                <a:lnTo>
                  <a:pt x="977670" y="3131798"/>
                </a:lnTo>
                <a:lnTo>
                  <a:pt x="5092" y="6867823"/>
                </a:lnTo>
                <a:cubicBezTo>
                  <a:pt x="5092" y="6867823"/>
                  <a:pt x="1273" y="6880544"/>
                  <a:pt x="0" y="6884360"/>
                </a:cubicBezTo>
                <a:lnTo>
                  <a:pt x="26733" y="6884360"/>
                </a:lnTo>
                <a:lnTo>
                  <a:pt x="1003131" y="3139431"/>
                </a:lnTo>
                <a:lnTo>
                  <a:pt x="1397763" y="1684200"/>
                </a:lnTo>
                <a:cubicBezTo>
                  <a:pt x="1420677" y="1600245"/>
                  <a:pt x="1508515" y="1549363"/>
                  <a:pt x="1592533" y="1572259"/>
                </a:cubicBezTo>
                <a:cubicBezTo>
                  <a:pt x="1633270" y="1583708"/>
                  <a:pt x="1667641" y="1609149"/>
                  <a:pt x="1688009" y="1646039"/>
                </a:cubicBezTo>
                <a:cubicBezTo>
                  <a:pt x="1709650" y="1682928"/>
                  <a:pt x="1714742" y="1724906"/>
                  <a:pt x="1703285" y="1766884"/>
                </a:cubicBezTo>
                <a:lnTo>
                  <a:pt x="1443591" y="2724741"/>
                </a:lnTo>
                <a:cubicBezTo>
                  <a:pt x="1416858" y="2822689"/>
                  <a:pt x="1475417" y="2924453"/>
                  <a:pt x="1573438" y="2949894"/>
                </a:cubicBezTo>
                <a:cubicBezTo>
                  <a:pt x="1660003" y="2972792"/>
                  <a:pt x="1750386" y="2930814"/>
                  <a:pt x="1788577" y="2849402"/>
                </a:cubicBezTo>
                <a:lnTo>
                  <a:pt x="1788577" y="2848130"/>
                </a:lnTo>
                <a:lnTo>
                  <a:pt x="2131016" y="1570987"/>
                </a:lnTo>
                <a:lnTo>
                  <a:pt x="2562566" y="1272"/>
                </a:lnTo>
                <a:cubicBezTo>
                  <a:pt x="2553655" y="0"/>
                  <a:pt x="2544744" y="0"/>
                  <a:pt x="2535833" y="0"/>
                </a:cubicBez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969BBB5A-E2CE-16E7-78F2-F23C87E76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7829202" y="5156615"/>
            <a:ext cx="878334" cy="1705001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571EEE-B576-CBFE-08F7-474BAFE945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68546" y="6290774"/>
            <a:ext cx="617912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44</a:t>
            </a:fld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34BAA78-A655-6078-C7D2-B6F0142159A3}"/>
              </a:ext>
            </a:extLst>
          </p:cNvPr>
          <p:cNvGrpSpPr/>
          <p:nvPr/>
        </p:nvGrpSpPr>
        <p:grpSpPr>
          <a:xfrm>
            <a:off x="0" y="6184639"/>
            <a:ext cx="12788659" cy="708706"/>
            <a:chOff x="9978" y="4726959"/>
            <a:chExt cx="9591127" cy="460643"/>
          </a:xfrm>
        </p:grpSpPr>
        <p:pic>
          <p:nvPicPr>
            <p:cNvPr id="8" name="Picture 5">
              <a:extLst>
                <a:ext uri="{FF2B5EF4-FFF2-40B4-BE49-F238E27FC236}">
                  <a16:creationId xmlns:a16="http://schemas.microsoft.com/office/drawing/2014/main" id="{BF7429CB-F956-4AA0-02DA-E1A2B47724A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978" y="4726959"/>
              <a:ext cx="2825730" cy="437746"/>
            </a:xfrm>
            <a:prstGeom prst="rect">
              <a:avLst/>
            </a:prstGeom>
          </p:spPr>
        </p:pic>
        <p:sp>
          <p:nvSpPr>
            <p:cNvPr id="9" name="Date Placeholder 4">
              <a:extLst>
                <a:ext uri="{FF2B5EF4-FFF2-40B4-BE49-F238E27FC236}">
                  <a16:creationId xmlns:a16="http://schemas.microsoft.com/office/drawing/2014/main" id="{CDC1454A-36B8-163C-9914-C9C60CED6F89}"/>
                </a:ext>
              </a:extLst>
            </p:cNvPr>
            <p:cNvSpPr txBox="1">
              <a:spLocks/>
            </p:cNvSpPr>
            <p:nvPr/>
          </p:nvSpPr>
          <p:spPr>
            <a:xfrm>
              <a:off x="8305705" y="4835177"/>
              <a:ext cx="1295400" cy="3524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1440" tIns="45720" rIns="91440" bIns="45720" anchor="t"/>
            <a:lstStyle>
              <a:defPPr>
                <a:defRPr lang="en-US"/>
              </a:defPPr>
              <a:lvl1pPr marL="0" algn="l" defTabSz="914400" rtl="0" eaLnBrk="1" latinLnBrk="0" hangingPunct="1">
                <a:spcBef>
                  <a:spcPct val="20000"/>
                </a:spcBef>
                <a:buChar char="•"/>
                <a:defRPr sz="32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har char="–"/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Char char="•"/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Char char="–"/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Char char="»"/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514600" indent="-228600" algn="l" defTabSz="914400" rtl="0" eaLnBrk="0" fontAlgn="base" latinLnBrk="0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6pPr>
              <a:lvl7pPr marL="2971800" indent="-228600" algn="l" defTabSz="914400" rtl="0" eaLnBrk="0" fontAlgn="base" latinLnBrk="0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7pPr>
              <a:lvl8pPr marL="3429000" indent="-228600" algn="l" defTabSz="914400" rtl="0" eaLnBrk="0" fontAlgn="base" latinLnBrk="0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8pPr>
              <a:lvl9pPr marL="3886200" indent="-228600" algn="l" defTabSz="914400" rtl="0" eaLnBrk="0" fontAlgn="base" latinLnBrk="0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None/>
                <a:defRPr/>
              </a:pPr>
              <a:r>
                <a:rPr lang="es-ES" sz="1400" b="1">
                  <a:solidFill>
                    <a:srgbClr val="000000"/>
                  </a:solidFill>
                  <a:latin typeface="Arial"/>
                  <a:cs typeface="Arial"/>
                </a:rPr>
                <a:t>27/05/2025</a:t>
              </a:r>
              <a:endParaRPr lang="en-US" sz="1000">
                <a:ea typeface="+mn-ea"/>
              </a:endParaRPr>
            </a:p>
            <a:p>
              <a:pPr>
                <a:spcBef>
                  <a:spcPct val="0"/>
                </a:spcBef>
                <a:buNone/>
                <a:defRPr/>
              </a:pPr>
              <a:r>
                <a:rPr lang="en-US" sz="1000">
                  <a:ea typeface="+mn-ea"/>
                </a:rPr>
                <a:t>  </a:t>
              </a:r>
            </a:p>
            <a:p>
              <a:pPr marL="0" marR="0" lvl="0" indent="0" algn="l" defTabSz="91440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tabLst/>
                <a:defRPr/>
              </a:pPr>
              <a:endParaRPr lang="en-US">
                <a:ea typeface="+mn-ea"/>
              </a:endParaRPr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ED409BD6-03A4-F035-E483-6D590EA240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6343" y="0"/>
            <a:ext cx="5558316" cy="1465006"/>
          </a:xfrm>
        </p:spPr>
        <p:txBody>
          <a:bodyPr>
            <a:normAutofit/>
          </a:bodyPr>
          <a:lstStyle/>
          <a:p>
            <a:pPr algn="ctr"/>
            <a:r>
              <a:rPr lang="en-US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Support &amp; Documentation</a:t>
            </a: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C7D2ED6-37D7-3625-15E4-97755EFAD4D6}"/>
              </a:ext>
            </a:extLst>
          </p:cNvPr>
          <p:cNvSpPr txBox="1"/>
          <p:nvPr/>
        </p:nvSpPr>
        <p:spPr>
          <a:xfrm>
            <a:off x="534162" y="1886800"/>
            <a:ext cx="626314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Service Level Agreement (SLA)</a:t>
            </a:r>
            <a:endParaRPr 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F1F74E-0D7B-FFF2-F101-3591DE45E7DE}"/>
              </a:ext>
            </a:extLst>
          </p:cNvPr>
          <p:cNvSpPr txBox="1"/>
          <p:nvPr/>
        </p:nvSpPr>
        <p:spPr>
          <a:xfrm>
            <a:off x="869180" y="2399785"/>
            <a:ext cx="5017176" cy="1421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Purpose, scope, and key terms.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Availability and performance commitments.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Support and issue escalation guidelines.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15D3B99-4071-7C24-E6DF-EDA9153573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20480" y="183092"/>
            <a:ext cx="5657022" cy="6405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729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FCBB66-5CC2-A7F2-1E19-3EF1A2D3E0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444E9B9-8909-DBFE-0796-195AB6C619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258183" y="-22479"/>
            <a:ext cx="2562565" cy="6884359"/>
          </a:xfrm>
          <a:custGeom>
            <a:avLst/>
            <a:gdLst>
              <a:gd name="connsiteX0" fmla="*/ 2535833 w 2562565"/>
              <a:gd name="connsiteY0" fmla="*/ 0 h 6884359"/>
              <a:gd name="connsiteX1" fmla="*/ 2106829 w 2562565"/>
              <a:gd name="connsiteY1" fmla="*/ 1564627 h 6884359"/>
              <a:gd name="connsiteX2" fmla="*/ 1764389 w 2562565"/>
              <a:gd name="connsiteY2" fmla="*/ 2840498 h 6884359"/>
              <a:gd name="connsiteX3" fmla="*/ 1579803 w 2562565"/>
              <a:gd name="connsiteY3" fmla="*/ 2925726 h 6884359"/>
              <a:gd name="connsiteX4" fmla="*/ 1467779 w 2562565"/>
              <a:gd name="connsiteY4" fmla="*/ 2731101 h 6884359"/>
              <a:gd name="connsiteX5" fmla="*/ 1727472 w 2562565"/>
              <a:gd name="connsiteY5" fmla="*/ 1773244 h 6884359"/>
              <a:gd name="connsiteX6" fmla="*/ 1709650 w 2562565"/>
              <a:gd name="connsiteY6" fmla="*/ 1633318 h 6884359"/>
              <a:gd name="connsiteX7" fmla="*/ 1597625 w 2562565"/>
              <a:gd name="connsiteY7" fmla="*/ 1546818 h 6884359"/>
              <a:gd name="connsiteX8" fmla="*/ 1372303 w 2562565"/>
              <a:gd name="connsiteY8" fmla="*/ 1676568 h 6884359"/>
              <a:gd name="connsiteX9" fmla="*/ 977670 w 2562565"/>
              <a:gd name="connsiteY9" fmla="*/ 3131798 h 6884359"/>
              <a:gd name="connsiteX10" fmla="*/ 5092 w 2562565"/>
              <a:gd name="connsiteY10" fmla="*/ 6867823 h 6884359"/>
              <a:gd name="connsiteX11" fmla="*/ 0 w 2562565"/>
              <a:gd name="connsiteY11" fmla="*/ 6884360 h 6884359"/>
              <a:gd name="connsiteX12" fmla="*/ 26733 w 2562565"/>
              <a:gd name="connsiteY12" fmla="*/ 6884360 h 6884359"/>
              <a:gd name="connsiteX13" fmla="*/ 1003131 w 2562565"/>
              <a:gd name="connsiteY13" fmla="*/ 3139431 h 6884359"/>
              <a:gd name="connsiteX14" fmla="*/ 1397763 w 2562565"/>
              <a:gd name="connsiteY14" fmla="*/ 1684200 h 6884359"/>
              <a:gd name="connsiteX15" fmla="*/ 1592533 w 2562565"/>
              <a:gd name="connsiteY15" fmla="*/ 1572259 h 6884359"/>
              <a:gd name="connsiteX16" fmla="*/ 1688009 w 2562565"/>
              <a:gd name="connsiteY16" fmla="*/ 1646039 h 6884359"/>
              <a:gd name="connsiteX17" fmla="*/ 1703285 w 2562565"/>
              <a:gd name="connsiteY17" fmla="*/ 1766884 h 6884359"/>
              <a:gd name="connsiteX18" fmla="*/ 1443591 w 2562565"/>
              <a:gd name="connsiteY18" fmla="*/ 2724741 h 6884359"/>
              <a:gd name="connsiteX19" fmla="*/ 1573438 w 2562565"/>
              <a:gd name="connsiteY19" fmla="*/ 2949894 h 6884359"/>
              <a:gd name="connsiteX20" fmla="*/ 1788577 w 2562565"/>
              <a:gd name="connsiteY20" fmla="*/ 2849402 h 6884359"/>
              <a:gd name="connsiteX21" fmla="*/ 1788577 w 2562565"/>
              <a:gd name="connsiteY21" fmla="*/ 2848130 h 6884359"/>
              <a:gd name="connsiteX22" fmla="*/ 2131016 w 2562565"/>
              <a:gd name="connsiteY22" fmla="*/ 1570987 h 6884359"/>
              <a:gd name="connsiteX23" fmla="*/ 2562566 w 2562565"/>
              <a:gd name="connsiteY23" fmla="*/ 1272 h 6884359"/>
              <a:gd name="connsiteX24" fmla="*/ 2535833 w 2562565"/>
              <a:gd name="connsiteY24" fmla="*/ 0 h 6884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562565" h="6884359">
                <a:moveTo>
                  <a:pt x="2535833" y="0"/>
                </a:moveTo>
                <a:lnTo>
                  <a:pt x="2106829" y="1564627"/>
                </a:lnTo>
                <a:lnTo>
                  <a:pt x="1764389" y="2840498"/>
                </a:lnTo>
                <a:cubicBezTo>
                  <a:pt x="1731291" y="2910461"/>
                  <a:pt x="1653638" y="2946078"/>
                  <a:pt x="1579803" y="2925726"/>
                </a:cubicBezTo>
                <a:cubicBezTo>
                  <a:pt x="1495785" y="2902829"/>
                  <a:pt x="1444864" y="2815057"/>
                  <a:pt x="1467779" y="2731101"/>
                </a:cubicBezTo>
                <a:lnTo>
                  <a:pt x="1727472" y="1773244"/>
                </a:lnTo>
                <a:cubicBezTo>
                  <a:pt x="1740202" y="1726178"/>
                  <a:pt x="1733837" y="1676568"/>
                  <a:pt x="1709650" y="1633318"/>
                </a:cubicBezTo>
                <a:cubicBezTo>
                  <a:pt x="1685463" y="1590068"/>
                  <a:pt x="1646000" y="1559539"/>
                  <a:pt x="1597625" y="1546818"/>
                </a:cubicBezTo>
                <a:cubicBezTo>
                  <a:pt x="1499604" y="1520105"/>
                  <a:pt x="1397763" y="1578620"/>
                  <a:pt x="1372303" y="1676568"/>
                </a:cubicBezTo>
                <a:lnTo>
                  <a:pt x="977670" y="3131798"/>
                </a:lnTo>
                <a:lnTo>
                  <a:pt x="5092" y="6867823"/>
                </a:lnTo>
                <a:cubicBezTo>
                  <a:pt x="5092" y="6867823"/>
                  <a:pt x="1273" y="6880544"/>
                  <a:pt x="0" y="6884360"/>
                </a:cubicBezTo>
                <a:lnTo>
                  <a:pt x="26733" y="6884360"/>
                </a:lnTo>
                <a:lnTo>
                  <a:pt x="1003131" y="3139431"/>
                </a:lnTo>
                <a:lnTo>
                  <a:pt x="1397763" y="1684200"/>
                </a:lnTo>
                <a:cubicBezTo>
                  <a:pt x="1420677" y="1600245"/>
                  <a:pt x="1508515" y="1549363"/>
                  <a:pt x="1592533" y="1572259"/>
                </a:cubicBezTo>
                <a:cubicBezTo>
                  <a:pt x="1633270" y="1583708"/>
                  <a:pt x="1667641" y="1609149"/>
                  <a:pt x="1688009" y="1646039"/>
                </a:cubicBezTo>
                <a:cubicBezTo>
                  <a:pt x="1709650" y="1682928"/>
                  <a:pt x="1714742" y="1724906"/>
                  <a:pt x="1703285" y="1766884"/>
                </a:cubicBezTo>
                <a:lnTo>
                  <a:pt x="1443591" y="2724741"/>
                </a:lnTo>
                <a:cubicBezTo>
                  <a:pt x="1416858" y="2822689"/>
                  <a:pt x="1475417" y="2924453"/>
                  <a:pt x="1573438" y="2949894"/>
                </a:cubicBezTo>
                <a:cubicBezTo>
                  <a:pt x="1660003" y="2972792"/>
                  <a:pt x="1750386" y="2930814"/>
                  <a:pt x="1788577" y="2849402"/>
                </a:cubicBezTo>
                <a:lnTo>
                  <a:pt x="1788577" y="2848130"/>
                </a:lnTo>
                <a:lnTo>
                  <a:pt x="2131016" y="1570987"/>
                </a:lnTo>
                <a:lnTo>
                  <a:pt x="2562566" y="1272"/>
                </a:lnTo>
                <a:cubicBezTo>
                  <a:pt x="2553655" y="0"/>
                  <a:pt x="2544744" y="0"/>
                  <a:pt x="2535833" y="0"/>
                </a:cubicBez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DEEC0026-B1CC-E8E8-9E06-9EE216EF91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7829202" y="5156615"/>
            <a:ext cx="878334" cy="1705001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F07403-DFAD-485E-F46D-BF03F9AF6D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68546" y="6290774"/>
            <a:ext cx="617912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45</a:t>
            </a:fld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BB02868-8DE6-5622-E9DB-DE6C9E1A5416}"/>
              </a:ext>
            </a:extLst>
          </p:cNvPr>
          <p:cNvGrpSpPr/>
          <p:nvPr/>
        </p:nvGrpSpPr>
        <p:grpSpPr>
          <a:xfrm>
            <a:off x="0" y="6184640"/>
            <a:ext cx="12521471" cy="675048"/>
            <a:chOff x="9978" y="4726959"/>
            <a:chExt cx="9390744" cy="438766"/>
          </a:xfrm>
        </p:grpSpPr>
        <p:pic>
          <p:nvPicPr>
            <p:cNvPr id="8" name="Picture 5">
              <a:extLst>
                <a:ext uri="{FF2B5EF4-FFF2-40B4-BE49-F238E27FC236}">
                  <a16:creationId xmlns:a16="http://schemas.microsoft.com/office/drawing/2014/main" id="{0B621064-4941-E074-6358-E4F60459589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978" y="4726959"/>
              <a:ext cx="2825730" cy="437746"/>
            </a:xfrm>
            <a:prstGeom prst="rect">
              <a:avLst/>
            </a:prstGeom>
          </p:spPr>
        </p:pic>
        <p:sp>
          <p:nvSpPr>
            <p:cNvPr id="9" name="Date Placeholder 4">
              <a:extLst>
                <a:ext uri="{FF2B5EF4-FFF2-40B4-BE49-F238E27FC236}">
                  <a16:creationId xmlns:a16="http://schemas.microsoft.com/office/drawing/2014/main" id="{01134CC9-30D0-F5D9-327C-E0D75FB0E7A5}"/>
                </a:ext>
              </a:extLst>
            </p:cNvPr>
            <p:cNvSpPr txBox="1">
              <a:spLocks/>
            </p:cNvSpPr>
            <p:nvPr/>
          </p:nvSpPr>
          <p:spPr>
            <a:xfrm>
              <a:off x="8105322" y="4813300"/>
              <a:ext cx="1295400" cy="3524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1440" tIns="45720" rIns="91440" bIns="45720" anchor="t"/>
            <a:lstStyle>
              <a:defPPr>
                <a:defRPr lang="en-US"/>
              </a:defPPr>
              <a:lvl1pPr marL="0" algn="l" defTabSz="914400" rtl="0" eaLnBrk="1" latinLnBrk="0" hangingPunct="1">
                <a:spcBef>
                  <a:spcPct val="20000"/>
                </a:spcBef>
                <a:buChar char="•"/>
                <a:defRPr sz="32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har char="–"/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Char char="•"/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Char char="–"/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Char char="»"/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514600" indent="-228600" algn="l" defTabSz="914400" rtl="0" eaLnBrk="0" fontAlgn="base" latinLnBrk="0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6pPr>
              <a:lvl7pPr marL="2971800" indent="-228600" algn="l" defTabSz="914400" rtl="0" eaLnBrk="0" fontAlgn="base" latinLnBrk="0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7pPr>
              <a:lvl8pPr marL="3429000" indent="-228600" algn="l" defTabSz="914400" rtl="0" eaLnBrk="0" fontAlgn="base" latinLnBrk="0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8pPr>
              <a:lvl9pPr marL="3886200" indent="-228600" algn="l" defTabSz="914400" rtl="0" eaLnBrk="0" fontAlgn="base" latinLnBrk="0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None/>
                <a:defRPr/>
              </a:pPr>
              <a:r>
                <a:rPr lang="es-ES" sz="1400" b="1">
                  <a:solidFill>
                    <a:srgbClr val="000000"/>
                  </a:solidFill>
                  <a:latin typeface="Arial"/>
                  <a:cs typeface="Arial"/>
                </a:rPr>
                <a:t>27/05/2025</a:t>
              </a:r>
              <a:endParaRPr lang="en-US" sz="1000">
                <a:ea typeface="+mn-ea"/>
              </a:endParaRPr>
            </a:p>
            <a:p>
              <a:pPr marL="0" marR="0" lvl="0" indent="0" algn="l" defTabSz="91440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tabLst/>
                <a:defRPr/>
              </a:pPr>
              <a:endParaRPr lang="en-US">
                <a:ea typeface="+mn-ea"/>
              </a:endParaRPr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9B724155-7CD3-F6AB-579A-0D91D184B3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7349" y="393321"/>
            <a:ext cx="9402728" cy="796412"/>
          </a:xfrm>
        </p:spPr>
        <p:txBody>
          <a:bodyPr>
            <a:normAutofit/>
          </a:bodyPr>
          <a:lstStyle/>
          <a:p>
            <a:r>
              <a:rPr lang="en-US" b="1"/>
              <a:t>Product Packages &amp; Deployment Models</a:t>
            </a: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39BB0D-A363-EEA5-509E-ED1FC3AAD297}"/>
              </a:ext>
            </a:extLst>
          </p:cNvPr>
          <p:cNvSpPr txBox="1"/>
          <p:nvPr/>
        </p:nvSpPr>
        <p:spPr>
          <a:xfrm>
            <a:off x="557349" y="1322844"/>
            <a:ext cx="9595522" cy="498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Offers three flexible deployment options: Self-Hosted, Co-Managed and Fully Managed.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B05FD5A-139D-9583-582F-DB4FAE0E3C4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4809" t="13784" r="3782" b="5397"/>
          <a:stretch/>
        </p:blipFill>
        <p:spPr>
          <a:xfrm>
            <a:off x="1894713" y="1895537"/>
            <a:ext cx="9182789" cy="4427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35832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7504F6-4B73-8E3C-C7F6-1499418FB6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>
            <a:extLst>
              <a:ext uri="{FF2B5EF4-FFF2-40B4-BE49-F238E27FC236}">
                <a16:creationId xmlns:a16="http://schemas.microsoft.com/office/drawing/2014/main" id="{A0D5BBB1-037E-2179-DF2C-B07D0FB16F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8567" y="460637"/>
            <a:ext cx="6759615" cy="900304"/>
          </a:xfrm>
        </p:spPr>
        <p:txBody>
          <a:bodyPr>
            <a:normAutofit fontScale="90000"/>
          </a:bodyPr>
          <a:lstStyle/>
          <a:p>
            <a:r>
              <a:rPr lang="en-US" b="1">
                <a:latin typeface="Aptos"/>
                <a:cs typeface="Times New Roman"/>
              </a:rPr>
              <a:t>Gantt Chart</a:t>
            </a:r>
            <a:br>
              <a:rPr lang="en-US" sz="3600">
                <a:cs typeface="Times New Roman" panose="02020603050405020304" pitchFamily="18" charset="0"/>
              </a:rPr>
            </a:br>
            <a:endParaRPr lang="en-US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6F3FAD83-0C1E-6646-4D76-340A344DDBDB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03477" y="1400537"/>
            <a:ext cx="10619794" cy="4608579"/>
          </a:xfrm>
        </p:spPr>
        <p:txBody>
          <a:bodyPr vert="horz" lIns="0" tIns="45720" rIns="0" bIns="45720" rtlCol="0" anchor="t">
            <a:normAutofit/>
          </a:bodyPr>
          <a:lstStyle/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3E5F640-41F9-F8A1-92C8-0A42DBBD45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258183" y="-22479"/>
            <a:ext cx="2562565" cy="6884359"/>
          </a:xfrm>
          <a:custGeom>
            <a:avLst/>
            <a:gdLst>
              <a:gd name="connsiteX0" fmla="*/ 2535833 w 2562565"/>
              <a:gd name="connsiteY0" fmla="*/ 0 h 6884359"/>
              <a:gd name="connsiteX1" fmla="*/ 2106829 w 2562565"/>
              <a:gd name="connsiteY1" fmla="*/ 1564627 h 6884359"/>
              <a:gd name="connsiteX2" fmla="*/ 1764389 w 2562565"/>
              <a:gd name="connsiteY2" fmla="*/ 2840498 h 6884359"/>
              <a:gd name="connsiteX3" fmla="*/ 1579803 w 2562565"/>
              <a:gd name="connsiteY3" fmla="*/ 2925726 h 6884359"/>
              <a:gd name="connsiteX4" fmla="*/ 1467779 w 2562565"/>
              <a:gd name="connsiteY4" fmla="*/ 2731101 h 6884359"/>
              <a:gd name="connsiteX5" fmla="*/ 1727472 w 2562565"/>
              <a:gd name="connsiteY5" fmla="*/ 1773244 h 6884359"/>
              <a:gd name="connsiteX6" fmla="*/ 1709650 w 2562565"/>
              <a:gd name="connsiteY6" fmla="*/ 1633318 h 6884359"/>
              <a:gd name="connsiteX7" fmla="*/ 1597625 w 2562565"/>
              <a:gd name="connsiteY7" fmla="*/ 1546818 h 6884359"/>
              <a:gd name="connsiteX8" fmla="*/ 1372303 w 2562565"/>
              <a:gd name="connsiteY8" fmla="*/ 1676568 h 6884359"/>
              <a:gd name="connsiteX9" fmla="*/ 977670 w 2562565"/>
              <a:gd name="connsiteY9" fmla="*/ 3131798 h 6884359"/>
              <a:gd name="connsiteX10" fmla="*/ 5092 w 2562565"/>
              <a:gd name="connsiteY10" fmla="*/ 6867823 h 6884359"/>
              <a:gd name="connsiteX11" fmla="*/ 0 w 2562565"/>
              <a:gd name="connsiteY11" fmla="*/ 6884360 h 6884359"/>
              <a:gd name="connsiteX12" fmla="*/ 26733 w 2562565"/>
              <a:gd name="connsiteY12" fmla="*/ 6884360 h 6884359"/>
              <a:gd name="connsiteX13" fmla="*/ 1003131 w 2562565"/>
              <a:gd name="connsiteY13" fmla="*/ 3139431 h 6884359"/>
              <a:gd name="connsiteX14" fmla="*/ 1397763 w 2562565"/>
              <a:gd name="connsiteY14" fmla="*/ 1684200 h 6884359"/>
              <a:gd name="connsiteX15" fmla="*/ 1592533 w 2562565"/>
              <a:gd name="connsiteY15" fmla="*/ 1572259 h 6884359"/>
              <a:gd name="connsiteX16" fmla="*/ 1688009 w 2562565"/>
              <a:gd name="connsiteY16" fmla="*/ 1646039 h 6884359"/>
              <a:gd name="connsiteX17" fmla="*/ 1703285 w 2562565"/>
              <a:gd name="connsiteY17" fmla="*/ 1766884 h 6884359"/>
              <a:gd name="connsiteX18" fmla="*/ 1443591 w 2562565"/>
              <a:gd name="connsiteY18" fmla="*/ 2724741 h 6884359"/>
              <a:gd name="connsiteX19" fmla="*/ 1573438 w 2562565"/>
              <a:gd name="connsiteY19" fmla="*/ 2949894 h 6884359"/>
              <a:gd name="connsiteX20" fmla="*/ 1788577 w 2562565"/>
              <a:gd name="connsiteY20" fmla="*/ 2849402 h 6884359"/>
              <a:gd name="connsiteX21" fmla="*/ 1788577 w 2562565"/>
              <a:gd name="connsiteY21" fmla="*/ 2848130 h 6884359"/>
              <a:gd name="connsiteX22" fmla="*/ 2131016 w 2562565"/>
              <a:gd name="connsiteY22" fmla="*/ 1570987 h 6884359"/>
              <a:gd name="connsiteX23" fmla="*/ 2562566 w 2562565"/>
              <a:gd name="connsiteY23" fmla="*/ 1272 h 6884359"/>
              <a:gd name="connsiteX24" fmla="*/ 2535833 w 2562565"/>
              <a:gd name="connsiteY24" fmla="*/ 0 h 6884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562565" h="6884359">
                <a:moveTo>
                  <a:pt x="2535833" y="0"/>
                </a:moveTo>
                <a:lnTo>
                  <a:pt x="2106829" y="1564627"/>
                </a:lnTo>
                <a:lnTo>
                  <a:pt x="1764389" y="2840498"/>
                </a:lnTo>
                <a:cubicBezTo>
                  <a:pt x="1731291" y="2910461"/>
                  <a:pt x="1653638" y="2946078"/>
                  <a:pt x="1579803" y="2925726"/>
                </a:cubicBezTo>
                <a:cubicBezTo>
                  <a:pt x="1495785" y="2902829"/>
                  <a:pt x="1444864" y="2815057"/>
                  <a:pt x="1467779" y="2731101"/>
                </a:cubicBezTo>
                <a:lnTo>
                  <a:pt x="1727472" y="1773244"/>
                </a:lnTo>
                <a:cubicBezTo>
                  <a:pt x="1740202" y="1726178"/>
                  <a:pt x="1733837" y="1676568"/>
                  <a:pt x="1709650" y="1633318"/>
                </a:cubicBezTo>
                <a:cubicBezTo>
                  <a:pt x="1685463" y="1590068"/>
                  <a:pt x="1646000" y="1559539"/>
                  <a:pt x="1597625" y="1546818"/>
                </a:cubicBezTo>
                <a:cubicBezTo>
                  <a:pt x="1499604" y="1520105"/>
                  <a:pt x="1397763" y="1578620"/>
                  <a:pt x="1372303" y="1676568"/>
                </a:cubicBezTo>
                <a:lnTo>
                  <a:pt x="977670" y="3131798"/>
                </a:lnTo>
                <a:lnTo>
                  <a:pt x="5092" y="6867823"/>
                </a:lnTo>
                <a:cubicBezTo>
                  <a:pt x="5092" y="6867823"/>
                  <a:pt x="1273" y="6880544"/>
                  <a:pt x="0" y="6884360"/>
                </a:cubicBezTo>
                <a:lnTo>
                  <a:pt x="26733" y="6884360"/>
                </a:lnTo>
                <a:lnTo>
                  <a:pt x="1003131" y="3139431"/>
                </a:lnTo>
                <a:lnTo>
                  <a:pt x="1397763" y="1684200"/>
                </a:lnTo>
                <a:cubicBezTo>
                  <a:pt x="1420677" y="1600245"/>
                  <a:pt x="1508515" y="1549363"/>
                  <a:pt x="1592533" y="1572259"/>
                </a:cubicBezTo>
                <a:cubicBezTo>
                  <a:pt x="1633270" y="1583708"/>
                  <a:pt x="1667641" y="1609149"/>
                  <a:pt x="1688009" y="1646039"/>
                </a:cubicBezTo>
                <a:cubicBezTo>
                  <a:pt x="1709650" y="1682928"/>
                  <a:pt x="1714742" y="1724906"/>
                  <a:pt x="1703285" y="1766884"/>
                </a:cubicBezTo>
                <a:lnTo>
                  <a:pt x="1443591" y="2724741"/>
                </a:lnTo>
                <a:cubicBezTo>
                  <a:pt x="1416858" y="2822689"/>
                  <a:pt x="1475417" y="2924453"/>
                  <a:pt x="1573438" y="2949894"/>
                </a:cubicBezTo>
                <a:cubicBezTo>
                  <a:pt x="1660003" y="2972792"/>
                  <a:pt x="1750386" y="2930814"/>
                  <a:pt x="1788577" y="2849402"/>
                </a:cubicBezTo>
                <a:lnTo>
                  <a:pt x="1788577" y="2848130"/>
                </a:lnTo>
                <a:lnTo>
                  <a:pt x="2131016" y="1570987"/>
                </a:lnTo>
                <a:lnTo>
                  <a:pt x="2562566" y="1272"/>
                </a:lnTo>
                <a:cubicBezTo>
                  <a:pt x="2553655" y="0"/>
                  <a:pt x="2544744" y="0"/>
                  <a:pt x="2535833" y="0"/>
                </a:cubicBez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1DCA8F4E-AD16-79EC-020D-18541FE024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7829202" y="5156615"/>
            <a:ext cx="878334" cy="1705001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0A201A-2062-B7DC-0B91-9CA3E37387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68546" y="6290774"/>
            <a:ext cx="617912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46</a:t>
            </a:fld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F19F08C-9E2D-3135-2F20-748C56D19F26}"/>
              </a:ext>
            </a:extLst>
          </p:cNvPr>
          <p:cNvGrpSpPr/>
          <p:nvPr/>
        </p:nvGrpSpPr>
        <p:grpSpPr>
          <a:xfrm>
            <a:off x="0" y="6184640"/>
            <a:ext cx="12521471" cy="675048"/>
            <a:chOff x="9978" y="4726959"/>
            <a:chExt cx="9390744" cy="438766"/>
          </a:xfrm>
        </p:grpSpPr>
        <p:pic>
          <p:nvPicPr>
            <p:cNvPr id="8" name="Picture 5">
              <a:extLst>
                <a:ext uri="{FF2B5EF4-FFF2-40B4-BE49-F238E27FC236}">
                  <a16:creationId xmlns:a16="http://schemas.microsoft.com/office/drawing/2014/main" id="{2DE4AC5E-1FC8-8EAF-565C-F541F6A9FDC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978" y="4726959"/>
              <a:ext cx="2825730" cy="437746"/>
            </a:xfrm>
            <a:prstGeom prst="rect">
              <a:avLst/>
            </a:prstGeom>
          </p:spPr>
        </p:pic>
        <p:sp>
          <p:nvSpPr>
            <p:cNvPr id="9" name="Date Placeholder 4">
              <a:extLst>
                <a:ext uri="{FF2B5EF4-FFF2-40B4-BE49-F238E27FC236}">
                  <a16:creationId xmlns:a16="http://schemas.microsoft.com/office/drawing/2014/main" id="{27785FB3-072A-BBD4-E3E6-B0C88F7F500E}"/>
                </a:ext>
              </a:extLst>
            </p:cNvPr>
            <p:cNvSpPr txBox="1">
              <a:spLocks/>
            </p:cNvSpPr>
            <p:nvPr/>
          </p:nvSpPr>
          <p:spPr>
            <a:xfrm>
              <a:off x="8105322" y="4813300"/>
              <a:ext cx="1295400" cy="3524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1440" tIns="45720" rIns="91440" bIns="45720" anchor="t"/>
            <a:lstStyle>
              <a:defPPr>
                <a:defRPr lang="en-US"/>
              </a:defPPr>
              <a:lvl1pPr marL="0" algn="l" defTabSz="914400" rtl="0" eaLnBrk="1" latinLnBrk="0" hangingPunct="1">
                <a:spcBef>
                  <a:spcPct val="20000"/>
                </a:spcBef>
                <a:buChar char="•"/>
                <a:defRPr sz="32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har char="–"/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Char char="•"/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Char char="–"/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Char char="»"/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514600" indent="-228600" algn="l" defTabSz="914400" rtl="0" eaLnBrk="0" fontAlgn="base" latinLnBrk="0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6pPr>
              <a:lvl7pPr marL="2971800" indent="-228600" algn="l" defTabSz="914400" rtl="0" eaLnBrk="0" fontAlgn="base" latinLnBrk="0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7pPr>
              <a:lvl8pPr marL="3429000" indent="-228600" algn="l" defTabSz="914400" rtl="0" eaLnBrk="0" fontAlgn="base" latinLnBrk="0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8pPr>
              <a:lvl9pPr marL="3886200" indent="-228600" algn="l" defTabSz="914400" rtl="0" eaLnBrk="0" fontAlgn="base" latinLnBrk="0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None/>
                <a:defRPr/>
              </a:pPr>
              <a:r>
                <a:rPr lang="es-ES" sz="1400" b="1">
                  <a:solidFill>
                    <a:srgbClr val="000000"/>
                  </a:solidFill>
                  <a:latin typeface="Arial"/>
                  <a:cs typeface="Arial"/>
                </a:rPr>
                <a:t>27/05/2025</a:t>
              </a:r>
              <a:endParaRPr lang="en-US" sz="1000">
                <a:ea typeface="+mn-ea"/>
              </a:endParaRPr>
            </a:p>
            <a:p>
              <a:pPr marL="0" marR="0" lvl="0" indent="0" algn="l" defTabSz="91440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tabLst/>
                <a:defRPr/>
              </a:pPr>
              <a:endParaRPr lang="en-US"/>
            </a:p>
          </p:txBody>
        </p:sp>
      </p:grpSp>
      <p:pic>
        <p:nvPicPr>
          <p:cNvPr id="4" name="Picture 3" descr="A graph showing a bar chart&#10;&#10;Description automatically generated">
            <a:extLst>
              <a:ext uri="{FF2B5EF4-FFF2-40B4-BE49-F238E27FC236}">
                <a16:creationId xmlns:a16="http://schemas.microsoft.com/office/drawing/2014/main" id="{91776CFF-A089-7E59-A09F-0B3672E1C2D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5600" y="1212279"/>
            <a:ext cx="7217055" cy="479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44938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9452219-785E-4657-C5F4-A53FEF2EB0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84625" y="2328145"/>
            <a:ext cx="4786877" cy="1518315"/>
          </a:xfrm>
        </p:spPr>
        <p:txBody>
          <a:bodyPr/>
          <a:lstStyle/>
          <a:p>
            <a:r>
              <a:rPr lang="en-US"/>
              <a:t>Thank you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A8DFC8D-4AE6-170E-C27A-DA97EBD7DC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059704" y="0"/>
            <a:ext cx="2928883" cy="6871447"/>
            <a:chOff x="4059704" y="0"/>
            <a:chExt cx="2928883" cy="6871447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CF966C9E-A9A2-BF8C-EDCB-B7F6AE51C425}"/>
                </a:ext>
              </a:extLst>
            </p:cNvPr>
            <p:cNvSpPr/>
            <p:nvPr/>
          </p:nvSpPr>
          <p:spPr>
            <a:xfrm rot="10800000">
              <a:off x="4443586" y="5022"/>
              <a:ext cx="2545001" cy="6837172"/>
            </a:xfrm>
            <a:custGeom>
              <a:avLst/>
              <a:gdLst>
                <a:gd name="connsiteX0" fmla="*/ 2518452 w 2545001"/>
                <a:gd name="connsiteY0" fmla="*/ 0 h 6837172"/>
                <a:gd name="connsiteX1" fmla="*/ 1701725 w 2545001"/>
                <a:gd name="connsiteY1" fmla="*/ 3172236 h 6837172"/>
                <a:gd name="connsiteX2" fmla="*/ 1361633 w 2545001"/>
                <a:gd name="connsiteY2" fmla="*/ 4439362 h 6837172"/>
                <a:gd name="connsiteX3" fmla="*/ 1178312 w 2545001"/>
                <a:gd name="connsiteY3" fmla="*/ 4524005 h 6837172"/>
                <a:gd name="connsiteX4" fmla="*/ 1067055 w 2545001"/>
                <a:gd name="connsiteY4" fmla="*/ 4330715 h 6837172"/>
                <a:gd name="connsiteX5" fmla="*/ 1324969 w 2545001"/>
                <a:gd name="connsiteY5" fmla="*/ 3379423 h 6837172"/>
                <a:gd name="connsiteX6" fmla="*/ 1307268 w 2545001"/>
                <a:gd name="connsiteY6" fmla="*/ 3240456 h 6837172"/>
                <a:gd name="connsiteX7" fmla="*/ 1196012 w 2545001"/>
                <a:gd name="connsiteY7" fmla="*/ 3154549 h 6837172"/>
                <a:gd name="connsiteX8" fmla="*/ 972233 w 2545001"/>
                <a:gd name="connsiteY8" fmla="*/ 3283409 h 6837172"/>
                <a:gd name="connsiteX9" fmla="*/ 580306 w 2545001"/>
                <a:gd name="connsiteY9" fmla="*/ 4728666 h 6837172"/>
                <a:gd name="connsiteX10" fmla="*/ 5057 w 2545001"/>
                <a:gd name="connsiteY10" fmla="*/ 6820750 h 6837172"/>
                <a:gd name="connsiteX11" fmla="*/ 0 w 2545001"/>
                <a:gd name="connsiteY11" fmla="*/ 6837173 h 6837172"/>
                <a:gd name="connsiteX12" fmla="*/ 26550 w 2545001"/>
                <a:gd name="connsiteY12" fmla="*/ 6837173 h 6837172"/>
                <a:gd name="connsiteX13" fmla="*/ 605591 w 2545001"/>
                <a:gd name="connsiteY13" fmla="*/ 4736246 h 6837172"/>
                <a:gd name="connsiteX14" fmla="*/ 997519 w 2545001"/>
                <a:gd name="connsiteY14" fmla="*/ 3290990 h 6837172"/>
                <a:gd name="connsiteX15" fmla="*/ 1190954 w 2545001"/>
                <a:gd name="connsiteY15" fmla="*/ 3179816 h 6837172"/>
                <a:gd name="connsiteX16" fmla="*/ 1285776 w 2545001"/>
                <a:gd name="connsiteY16" fmla="*/ 3253089 h 6837172"/>
                <a:gd name="connsiteX17" fmla="*/ 1300947 w 2545001"/>
                <a:gd name="connsiteY17" fmla="*/ 3373106 h 6837172"/>
                <a:gd name="connsiteX18" fmla="*/ 1043033 w 2545001"/>
                <a:gd name="connsiteY18" fmla="*/ 4324398 h 6837172"/>
                <a:gd name="connsiteX19" fmla="*/ 1171990 w 2545001"/>
                <a:gd name="connsiteY19" fmla="*/ 4548009 h 6837172"/>
                <a:gd name="connsiteX20" fmla="*/ 1385654 w 2545001"/>
                <a:gd name="connsiteY20" fmla="*/ 4448205 h 6837172"/>
                <a:gd name="connsiteX21" fmla="*/ 1385654 w 2545001"/>
                <a:gd name="connsiteY21" fmla="*/ 4446942 h 6837172"/>
                <a:gd name="connsiteX22" fmla="*/ 1725746 w 2545001"/>
                <a:gd name="connsiteY22" fmla="*/ 3178553 h 6837172"/>
                <a:gd name="connsiteX23" fmla="*/ 2545002 w 2545001"/>
                <a:gd name="connsiteY23" fmla="*/ 1263 h 6837172"/>
                <a:gd name="connsiteX24" fmla="*/ 2518452 w 2545001"/>
                <a:gd name="connsiteY24" fmla="*/ 0 h 6837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545001" h="6837172">
                  <a:moveTo>
                    <a:pt x="2518452" y="0"/>
                  </a:moveTo>
                  <a:lnTo>
                    <a:pt x="1701725" y="3172236"/>
                  </a:lnTo>
                  <a:lnTo>
                    <a:pt x="1361633" y="4439362"/>
                  </a:lnTo>
                  <a:cubicBezTo>
                    <a:pt x="1328761" y="4508845"/>
                    <a:pt x="1251640" y="4544219"/>
                    <a:pt x="1178312" y="4524005"/>
                  </a:cubicBezTo>
                  <a:cubicBezTo>
                    <a:pt x="1094869" y="4501265"/>
                    <a:pt x="1044298" y="4414095"/>
                    <a:pt x="1067055" y="4330715"/>
                  </a:cubicBezTo>
                  <a:lnTo>
                    <a:pt x="1324969" y="3379423"/>
                  </a:lnTo>
                  <a:cubicBezTo>
                    <a:pt x="1337611" y="3332679"/>
                    <a:pt x="1331290" y="3283409"/>
                    <a:pt x="1307268" y="3240456"/>
                  </a:cubicBezTo>
                  <a:cubicBezTo>
                    <a:pt x="1283247" y="3197503"/>
                    <a:pt x="1244054" y="3167183"/>
                    <a:pt x="1196012" y="3154549"/>
                  </a:cubicBezTo>
                  <a:cubicBezTo>
                    <a:pt x="1098662" y="3128019"/>
                    <a:pt x="997519" y="3186133"/>
                    <a:pt x="972233" y="3283409"/>
                  </a:cubicBezTo>
                  <a:lnTo>
                    <a:pt x="580306" y="4728666"/>
                  </a:lnTo>
                  <a:lnTo>
                    <a:pt x="5057" y="6820750"/>
                  </a:lnTo>
                  <a:cubicBezTo>
                    <a:pt x="5057" y="6820750"/>
                    <a:pt x="1264" y="6833383"/>
                    <a:pt x="0" y="6837173"/>
                  </a:cubicBezTo>
                  <a:lnTo>
                    <a:pt x="26550" y="6837173"/>
                  </a:lnTo>
                  <a:lnTo>
                    <a:pt x="605591" y="4736246"/>
                  </a:lnTo>
                  <a:lnTo>
                    <a:pt x="997519" y="3290990"/>
                  </a:lnTo>
                  <a:cubicBezTo>
                    <a:pt x="1020276" y="3207609"/>
                    <a:pt x="1107512" y="3157076"/>
                    <a:pt x="1190954" y="3179816"/>
                  </a:cubicBezTo>
                  <a:cubicBezTo>
                    <a:pt x="1231411" y="3191186"/>
                    <a:pt x="1265547" y="3216453"/>
                    <a:pt x="1285776" y="3253089"/>
                  </a:cubicBezTo>
                  <a:cubicBezTo>
                    <a:pt x="1307268" y="3289726"/>
                    <a:pt x="1312326" y="3331416"/>
                    <a:pt x="1300947" y="3373106"/>
                  </a:cubicBezTo>
                  <a:lnTo>
                    <a:pt x="1043033" y="4324398"/>
                  </a:lnTo>
                  <a:cubicBezTo>
                    <a:pt x="1016483" y="4421675"/>
                    <a:pt x="1074640" y="4522742"/>
                    <a:pt x="1171990" y="4548009"/>
                  </a:cubicBezTo>
                  <a:cubicBezTo>
                    <a:pt x="1257961" y="4570749"/>
                    <a:pt x="1347725" y="4529059"/>
                    <a:pt x="1385654" y="4448205"/>
                  </a:cubicBezTo>
                  <a:lnTo>
                    <a:pt x="1385654" y="4446942"/>
                  </a:lnTo>
                  <a:lnTo>
                    <a:pt x="1725746" y="3178553"/>
                  </a:lnTo>
                  <a:lnTo>
                    <a:pt x="2545002" y="1263"/>
                  </a:lnTo>
                  <a:cubicBezTo>
                    <a:pt x="2536151" y="0"/>
                    <a:pt x="2527302" y="0"/>
                    <a:pt x="2518452" y="0"/>
                  </a:cubicBezTo>
                  <a:close/>
                </a:path>
              </a:pathLst>
            </a:custGeom>
            <a:solidFill>
              <a:schemeClr val="accent1"/>
            </a:solidFill>
            <a:ln w="126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433BC35A-F255-48AA-48B8-D6561A6FAB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59704" y="0"/>
              <a:ext cx="1822122" cy="6871447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Picture Placeholder 12" descr="A close-up of a lock&#10;&#10;Description automatically generated">
            <a:extLst>
              <a:ext uri="{FF2B5EF4-FFF2-40B4-BE49-F238E27FC236}">
                <a16:creationId xmlns:a16="http://schemas.microsoft.com/office/drawing/2014/main" id="{3E5F9452-6B28-BD91-974A-693A6692FC9D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l="20262" r="2026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994851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82108D-0A7A-C0B4-805F-86BA253F0E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>
            <a:extLst>
              <a:ext uri="{FF2B5EF4-FFF2-40B4-BE49-F238E27FC236}">
                <a16:creationId xmlns:a16="http://schemas.microsoft.com/office/drawing/2014/main" id="{0A0C90F8-C8A6-8AAA-000C-0BE9413026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30248" y="170044"/>
            <a:ext cx="6508955" cy="802640"/>
          </a:xfrm>
        </p:spPr>
        <p:txBody>
          <a:bodyPr>
            <a:normAutofit fontScale="90000"/>
          </a:bodyPr>
          <a:lstStyle/>
          <a:p>
            <a:r>
              <a:rPr lang="en-US" sz="3600" b="1">
                <a:effectLst/>
                <a:ea typeface="Aptos" panose="020B0004020202020204" pitchFamily="34" charset="0"/>
                <a:cs typeface="Times New Roman"/>
              </a:rPr>
              <a:t>Research </a:t>
            </a:r>
            <a:r>
              <a:rPr lang="en-US" b="1">
                <a:ea typeface="Aptos" panose="020B0004020202020204" pitchFamily="34" charset="0"/>
                <a:cs typeface="Times New Roman"/>
              </a:rPr>
              <a:t>Gap and Innovation</a:t>
            </a:r>
            <a:endParaRPr lang="en-US">
              <a:cs typeface="Times New Roman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DE4B1D2E-28BB-1281-22BF-23C1C689463A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899651" y="1215836"/>
            <a:ext cx="10392697" cy="673480"/>
          </a:xfrm>
        </p:spPr>
        <p:txBody>
          <a:bodyPr vert="horz" lIns="0" tIns="45720" rIns="0" bIns="45720" rtlCol="0" anchor="t">
            <a:normAutofit/>
          </a:bodyPr>
          <a:lstStyle/>
          <a:p>
            <a:pPr marL="0" indent="0">
              <a:buNone/>
            </a:pPr>
            <a:r>
              <a:rPr lang="en-US" sz="20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sz="2000" b="1" i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ap:</a:t>
            </a:r>
            <a:r>
              <a:rPr lang="en-US" sz="2000" b="0" i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Lack of real-time, integrated multi-layer threat profiling.</a:t>
            </a:r>
          </a:p>
          <a:p>
            <a:pPr>
              <a:buFont typeface="Courier New" panose="02070309020205020404" pitchFamily="49" charset="0"/>
              <a:buChar char="o"/>
            </a:pPr>
            <a:endParaRPr lang="en-US" sz="2000" b="0" i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/>
          </a:p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931D43BC-84D0-3DBE-082A-C024C922B8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258183" y="-22479"/>
            <a:ext cx="2562565" cy="6884359"/>
          </a:xfrm>
          <a:custGeom>
            <a:avLst/>
            <a:gdLst>
              <a:gd name="connsiteX0" fmla="*/ 2535833 w 2562565"/>
              <a:gd name="connsiteY0" fmla="*/ 0 h 6884359"/>
              <a:gd name="connsiteX1" fmla="*/ 2106829 w 2562565"/>
              <a:gd name="connsiteY1" fmla="*/ 1564627 h 6884359"/>
              <a:gd name="connsiteX2" fmla="*/ 1764389 w 2562565"/>
              <a:gd name="connsiteY2" fmla="*/ 2840498 h 6884359"/>
              <a:gd name="connsiteX3" fmla="*/ 1579803 w 2562565"/>
              <a:gd name="connsiteY3" fmla="*/ 2925726 h 6884359"/>
              <a:gd name="connsiteX4" fmla="*/ 1467779 w 2562565"/>
              <a:gd name="connsiteY4" fmla="*/ 2731101 h 6884359"/>
              <a:gd name="connsiteX5" fmla="*/ 1727472 w 2562565"/>
              <a:gd name="connsiteY5" fmla="*/ 1773244 h 6884359"/>
              <a:gd name="connsiteX6" fmla="*/ 1709650 w 2562565"/>
              <a:gd name="connsiteY6" fmla="*/ 1633318 h 6884359"/>
              <a:gd name="connsiteX7" fmla="*/ 1597625 w 2562565"/>
              <a:gd name="connsiteY7" fmla="*/ 1546818 h 6884359"/>
              <a:gd name="connsiteX8" fmla="*/ 1372303 w 2562565"/>
              <a:gd name="connsiteY8" fmla="*/ 1676568 h 6884359"/>
              <a:gd name="connsiteX9" fmla="*/ 977670 w 2562565"/>
              <a:gd name="connsiteY9" fmla="*/ 3131798 h 6884359"/>
              <a:gd name="connsiteX10" fmla="*/ 5092 w 2562565"/>
              <a:gd name="connsiteY10" fmla="*/ 6867823 h 6884359"/>
              <a:gd name="connsiteX11" fmla="*/ 0 w 2562565"/>
              <a:gd name="connsiteY11" fmla="*/ 6884360 h 6884359"/>
              <a:gd name="connsiteX12" fmla="*/ 26733 w 2562565"/>
              <a:gd name="connsiteY12" fmla="*/ 6884360 h 6884359"/>
              <a:gd name="connsiteX13" fmla="*/ 1003131 w 2562565"/>
              <a:gd name="connsiteY13" fmla="*/ 3139431 h 6884359"/>
              <a:gd name="connsiteX14" fmla="*/ 1397763 w 2562565"/>
              <a:gd name="connsiteY14" fmla="*/ 1684200 h 6884359"/>
              <a:gd name="connsiteX15" fmla="*/ 1592533 w 2562565"/>
              <a:gd name="connsiteY15" fmla="*/ 1572259 h 6884359"/>
              <a:gd name="connsiteX16" fmla="*/ 1688009 w 2562565"/>
              <a:gd name="connsiteY16" fmla="*/ 1646039 h 6884359"/>
              <a:gd name="connsiteX17" fmla="*/ 1703285 w 2562565"/>
              <a:gd name="connsiteY17" fmla="*/ 1766884 h 6884359"/>
              <a:gd name="connsiteX18" fmla="*/ 1443591 w 2562565"/>
              <a:gd name="connsiteY18" fmla="*/ 2724741 h 6884359"/>
              <a:gd name="connsiteX19" fmla="*/ 1573438 w 2562565"/>
              <a:gd name="connsiteY19" fmla="*/ 2949894 h 6884359"/>
              <a:gd name="connsiteX20" fmla="*/ 1788577 w 2562565"/>
              <a:gd name="connsiteY20" fmla="*/ 2849402 h 6884359"/>
              <a:gd name="connsiteX21" fmla="*/ 1788577 w 2562565"/>
              <a:gd name="connsiteY21" fmla="*/ 2848130 h 6884359"/>
              <a:gd name="connsiteX22" fmla="*/ 2131016 w 2562565"/>
              <a:gd name="connsiteY22" fmla="*/ 1570987 h 6884359"/>
              <a:gd name="connsiteX23" fmla="*/ 2562566 w 2562565"/>
              <a:gd name="connsiteY23" fmla="*/ 1272 h 6884359"/>
              <a:gd name="connsiteX24" fmla="*/ 2535833 w 2562565"/>
              <a:gd name="connsiteY24" fmla="*/ 0 h 6884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562565" h="6884359">
                <a:moveTo>
                  <a:pt x="2535833" y="0"/>
                </a:moveTo>
                <a:lnTo>
                  <a:pt x="2106829" y="1564627"/>
                </a:lnTo>
                <a:lnTo>
                  <a:pt x="1764389" y="2840498"/>
                </a:lnTo>
                <a:cubicBezTo>
                  <a:pt x="1731291" y="2910461"/>
                  <a:pt x="1653638" y="2946078"/>
                  <a:pt x="1579803" y="2925726"/>
                </a:cubicBezTo>
                <a:cubicBezTo>
                  <a:pt x="1495785" y="2902829"/>
                  <a:pt x="1444864" y="2815057"/>
                  <a:pt x="1467779" y="2731101"/>
                </a:cubicBezTo>
                <a:lnTo>
                  <a:pt x="1727472" y="1773244"/>
                </a:lnTo>
                <a:cubicBezTo>
                  <a:pt x="1740202" y="1726178"/>
                  <a:pt x="1733837" y="1676568"/>
                  <a:pt x="1709650" y="1633318"/>
                </a:cubicBezTo>
                <a:cubicBezTo>
                  <a:pt x="1685463" y="1590068"/>
                  <a:pt x="1646000" y="1559539"/>
                  <a:pt x="1597625" y="1546818"/>
                </a:cubicBezTo>
                <a:cubicBezTo>
                  <a:pt x="1499604" y="1520105"/>
                  <a:pt x="1397763" y="1578620"/>
                  <a:pt x="1372303" y="1676568"/>
                </a:cubicBezTo>
                <a:lnTo>
                  <a:pt x="977670" y="3131798"/>
                </a:lnTo>
                <a:lnTo>
                  <a:pt x="5092" y="6867823"/>
                </a:lnTo>
                <a:cubicBezTo>
                  <a:pt x="5092" y="6867823"/>
                  <a:pt x="1273" y="6880544"/>
                  <a:pt x="0" y="6884360"/>
                </a:cubicBezTo>
                <a:lnTo>
                  <a:pt x="26733" y="6884360"/>
                </a:lnTo>
                <a:lnTo>
                  <a:pt x="1003131" y="3139431"/>
                </a:lnTo>
                <a:lnTo>
                  <a:pt x="1397763" y="1684200"/>
                </a:lnTo>
                <a:cubicBezTo>
                  <a:pt x="1420677" y="1600245"/>
                  <a:pt x="1508515" y="1549363"/>
                  <a:pt x="1592533" y="1572259"/>
                </a:cubicBezTo>
                <a:cubicBezTo>
                  <a:pt x="1633270" y="1583708"/>
                  <a:pt x="1667641" y="1609149"/>
                  <a:pt x="1688009" y="1646039"/>
                </a:cubicBezTo>
                <a:cubicBezTo>
                  <a:pt x="1709650" y="1682928"/>
                  <a:pt x="1714742" y="1724906"/>
                  <a:pt x="1703285" y="1766884"/>
                </a:cubicBezTo>
                <a:lnTo>
                  <a:pt x="1443591" y="2724741"/>
                </a:lnTo>
                <a:cubicBezTo>
                  <a:pt x="1416858" y="2822689"/>
                  <a:pt x="1475417" y="2924453"/>
                  <a:pt x="1573438" y="2949894"/>
                </a:cubicBezTo>
                <a:cubicBezTo>
                  <a:pt x="1660003" y="2972792"/>
                  <a:pt x="1750386" y="2930814"/>
                  <a:pt x="1788577" y="2849402"/>
                </a:cubicBezTo>
                <a:lnTo>
                  <a:pt x="1788577" y="2848130"/>
                </a:lnTo>
                <a:lnTo>
                  <a:pt x="2131016" y="1570987"/>
                </a:lnTo>
                <a:lnTo>
                  <a:pt x="2562566" y="1272"/>
                </a:lnTo>
                <a:cubicBezTo>
                  <a:pt x="2553655" y="0"/>
                  <a:pt x="2544744" y="0"/>
                  <a:pt x="2535833" y="0"/>
                </a:cubicBez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F0B2AC15-0182-864D-3C02-AEEE4760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7829202" y="5156615"/>
            <a:ext cx="878334" cy="1705001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E2DF96-D339-5A7E-E2CE-6F42B63BE8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68546" y="6290774"/>
            <a:ext cx="617912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5</a:t>
            </a:fld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BBDABA8-D4B9-723E-29CE-3179A4A7D327}"/>
              </a:ext>
            </a:extLst>
          </p:cNvPr>
          <p:cNvGrpSpPr/>
          <p:nvPr/>
        </p:nvGrpSpPr>
        <p:grpSpPr>
          <a:xfrm>
            <a:off x="0" y="6184640"/>
            <a:ext cx="12521471" cy="675048"/>
            <a:chOff x="9978" y="4726959"/>
            <a:chExt cx="9390744" cy="438766"/>
          </a:xfrm>
        </p:grpSpPr>
        <p:pic>
          <p:nvPicPr>
            <p:cNvPr id="8" name="Picture 5">
              <a:extLst>
                <a:ext uri="{FF2B5EF4-FFF2-40B4-BE49-F238E27FC236}">
                  <a16:creationId xmlns:a16="http://schemas.microsoft.com/office/drawing/2014/main" id="{3F2A9C67-45D1-FD07-3770-E089FD8B5EB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978" y="4726959"/>
              <a:ext cx="2825730" cy="437746"/>
            </a:xfrm>
            <a:prstGeom prst="rect">
              <a:avLst/>
            </a:prstGeom>
          </p:spPr>
        </p:pic>
        <p:sp>
          <p:nvSpPr>
            <p:cNvPr id="9" name="Date Placeholder 4">
              <a:extLst>
                <a:ext uri="{FF2B5EF4-FFF2-40B4-BE49-F238E27FC236}">
                  <a16:creationId xmlns:a16="http://schemas.microsoft.com/office/drawing/2014/main" id="{ED96E287-4041-BC92-8817-60DC7B9DAF1F}"/>
                </a:ext>
              </a:extLst>
            </p:cNvPr>
            <p:cNvSpPr txBox="1">
              <a:spLocks/>
            </p:cNvSpPr>
            <p:nvPr/>
          </p:nvSpPr>
          <p:spPr>
            <a:xfrm>
              <a:off x="8105322" y="4813300"/>
              <a:ext cx="1295400" cy="3524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1440" tIns="45720" rIns="91440" bIns="45720" anchor="t"/>
            <a:lstStyle>
              <a:defPPr>
                <a:defRPr lang="en-US"/>
              </a:defPPr>
              <a:lvl1pPr marL="0" algn="l" defTabSz="914400" rtl="0" eaLnBrk="1" latinLnBrk="0" hangingPunct="1">
                <a:spcBef>
                  <a:spcPct val="20000"/>
                </a:spcBef>
                <a:buChar char="•"/>
                <a:defRPr sz="32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har char="–"/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Char char="•"/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Char char="–"/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Char char="»"/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514600" indent="-228600" algn="l" defTabSz="914400" rtl="0" eaLnBrk="0" fontAlgn="base" latinLnBrk="0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6pPr>
              <a:lvl7pPr marL="2971800" indent="-228600" algn="l" defTabSz="914400" rtl="0" eaLnBrk="0" fontAlgn="base" latinLnBrk="0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7pPr>
              <a:lvl8pPr marL="3429000" indent="-228600" algn="l" defTabSz="914400" rtl="0" eaLnBrk="0" fontAlgn="base" latinLnBrk="0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8pPr>
              <a:lvl9pPr marL="3886200" indent="-228600" algn="l" defTabSz="914400" rtl="0" eaLnBrk="0" fontAlgn="base" latinLnBrk="0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tabLst/>
                <a:defRPr/>
              </a:pPr>
              <a:r>
                <a:rPr lang="es-ES" sz="1400" b="1">
                  <a:solidFill>
                    <a:srgbClr val="000000"/>
                  </a:solidFill>
                </a:rPr>
                <a:t>27/05/2025</a:t>
              </a:r>
              <a:endParaRPr lang="en-US" sz="1000"/>
            </a:p>
          </p:txBody>
        </p:sp>
      </p:grp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233FA2D1-7CD0-5FDA-AF18-ADE4A012FD3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85938958"/>
              </p:ext>
            </p:extLst>
          </p:nvPr>
        </p:nvGraphicFramePr>
        <p:xfrm>
          <a:off x="353962" y="1889317"/>
          <a:ext cx="11484078" cy="36560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27668364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0CCD53A-3321-FDB9-CA50-70544F935C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48556" y="462035"/>
            <a:ext cx="8819536" cy="884904"/>
          </a:xfrm>
        </p:spPr>
        <p:txBody>
          <a:bodyPr>
            <a:normAutofit/>
          </a:bodyPr>
          <a:lstStyle/>
          <a:p>
            <a:r>
              <a:rPr lang="en-US" sz="3600" b="1"/>
              <a:t>Research Objectives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14DC98-ED35-A03F-CA2C-D54F23D0FD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68546" y="6290774"/>
            <a:ext cx="617912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6</a:t>
            </a:fld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79FDD2B-5294-2BF9-7CD3-AB59F320183B}"/>
              </a:ext>
            </a:extLst>
          </p:cNvPr>
          <p:cNvGrpSpPr/>
          <p:nvPr/>
        </p:nvGrpSpPr>
        <p:grpSpPr>
          <a:xfrm>
            <a:off x="0" y="6184640"/>
            <a:ext cx="12521471" cy="675048"/>
            <a:chOff x="9978" y="4726959"/>
            <a:chExt cx="9390744" cy="438766"/>
          </a:xfrm>
        </p:grpSpPr>
        <p:pic>
          <p:nvPicPr>
            <p:cNvPr id="8" name="Picture 5">
              <a:extLst>
                <a:ext uri="{FF2B5EF4-FFF2-40B4-BE49-F238E27FC236}">
                  <a16:creationId xmlns:a16="http://schemas.microsoft.com/office/drawing/2014/main" id="{C0EBD769-90E7-F8E7-3887-E05B144ED3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978" y="4726959"/>
              <a:ext cx="2825730" cy="437746"/>
            </a:xfrm>
            <a:prstGeom prst="rect">
              <a:avLst/>
            </a:prstGeom>
          </p:spPr>
        </p:pic>
        <p:sp>
          <p:nvSpPr>
            <p:cNvPr id="9" name="Date Placeholder 4">
              <a:extLst>
                <a:ext uri="{FF2B5EF4-FFF2-40B4-BE49-F238E27FC236}">
                  <a16:creationId xmlns:a16="http://schemas.microsoft.com/office/drawing/2014/main" id="{CF4EA23D-1B42-E1E2-626A-0A6620057102}"/>
                </a:ext>
              </a:extLst>
            </p:cNvPr>
            <p:cNvSpPr txBox="1">
              <a:spLocks/>
            </p:cNvSpPr>
            <p:nvPr/>
          </p:nvSpPr>
          <p:spPr>
            <a:xfrm>
              <a:off x="8105322" y="4813300"/>
              <a:ext cx="1295400" cy="3524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1440" tIns="45720" rIns="91440" bIns="45720" anchor="t"/>
            <a:lstStyle>
              <a:defPPr>
                <a:defRPr lang="en-US"/>
              </a:defPPr>
              <a:lvl1pPr marL="0" algn="l" defTabSz="914400" rtl="0" eaLnBrk="1" latinLnBrk="0" hangingPunct="1">
                <a:spcBef>
                  <a:spcPct val="20000"/>
                </a:spcBef>
                <a:buChar char="•"/>
                <a:defRPr sz="32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har char="–"/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Char char="•"/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Char char="–"/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Char char="»"/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514600" indent="-228600" algn="l" defTabSz="914400" rtl="0" eaLnBrk="0" fontAlgn="base" latinLnBrk="0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6pPr>
              <a:lvl7pPr marL="2971800" indent="-228600" algn="l" defTabSz="914400" rtl="0" eaLnBrk="0" fontAlgn="base" latinLnBrk="0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7pPr>
              <a:lvl8pPr marL="3429000" indent="-228600" algn="l" defTabSz="914400" rtl="0" eaLnBrk="0" fontAlgn="base" latinLnBrk="0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8pPr>
              <a:lvl9pPr marL="3886200" indent="-228600" algn="l" defTabSz="914400" rtl="0" eaLnBrk="0" fontAlgn="base" latinLnBrk="0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tabLst/>
                <a:defRPr/>
              </a:pPr>
              <a:r>
                <a:rPr lang="es-ES" sz="1400" b="1">
                  <a:solidFill>
                    <a:srgbClr val="000000"/>
                  </a:solidFill>
                </a:rPr>
                <a:t>27/05/2025</a:t>
              </a:r>
              <a:endParaRPr lang="en-US" sz="1000"/>
            </a:p>
          </p:txBody>
        </p:sp>
      </p:grpSp>
      <p:graphicFrame>
        <p:nvGraphicFramePr>
          <p:cNvPr id="18" name="Diagram 17">
            <a:extLst>
              <a:ext uri="{FF2B5EF4-FFF2-40B4-BE49-F238E27FC236}">
                <a16:creationId xmlns:a16="http://schemas.microsoft.com/office/drawing/2014/main" id="{77904144-F3AD-0301-D766-10A7F26097F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90864615"/>
              </p:ext>
            </p:extLst>
          </p:nvPr>
        </p:nvGraphicFramePr>
        <p:xfrm>
          <a:off x="2121243" y="1352099"/>
          <a:ext cx="8041544" cy="45180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129036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A3C9FB-E3CA-1499-571B-72A7C74F4A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>
            <a:extLst>
              <a:ext uri="{FF2B5EF4-FFF2-40B4-BE49-F238E27FC236}">
                <a16:creationId xmlns:a16="http://schemas.microsoft.com/office/drawing/2014/main" id="{2F423525-AC19-BA73-5DDC-1CB236313F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87584" y="-1342"/>
            <a:ext cx="4446237" cy="802640"/>
          </a:xfrm>
        </p:spPr>
        <p:txBody>
          <a:bodyPr>
            <a:normAutofit fontScale="90000"/>
          </a:bodyPr>
          <a:lstStyle/>
          <a:p>
            <a:r>
              <a:rPr lang="en-US" b="1">
                <a:cs typeface="Times New Roman"/>
              </a:rPr>
              <a:t>System Architecture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865003F-04B9-735F-83EA-5B8FA7CCAB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258183" y="-22479"/>
            <a:ext cx="2562565" cy="6884359"/>
          </a:xfrm>
          <a:custGeom>
            <a:avLst/>
            <a:gdLst>
              <a:gd name="connsiteX0" fmla="*/ 2535833 w 2562565"/>
              <a:gd name="connsiteY0" fmla="*/ 0 h 6884359"/>
              <a:gd name="connsiteX1" fmla="*/ 2106829 w 2562565"/>
              <a:gd name="connsiteY1" fmla="*/ 1564627 h 6884359"/>
              <a:gd name="connsiteX2" fmla="*/ 1764389 w 2562565"/>
              <a:gd name="connsiteY2" fmla="*/ 2840498 h 6884359"/>
              <a:gd name="connsiteX3" fmla="*/ 1579803 w 2562565"/>
              <a:gd name="connsiteY3" fmla="*/ 2925726 h 6884359"/>
              <a:gd name="connsiteX4" fmla="*/ 1467779 w 2562565"/>
              <a:gd name="connsiteY4" fmla="*/ 2731101 h 6884359"/>
              <a:gd name="connsiteX5" fmla="*/ 1727472 w 2562565"/>
              <a:gd name="connsiteY5" fmla="*/ 1773244 h 6884359"/>
              <a:gd name="connsiteX6" fmla="*/ 1709650 w 2562565"/>
              <a:gd name="connsiteY6" fmla="*/ 1633318 h 6884359"/>
              <a:gd name="connsiteX7" fmla="*/ 1597625 w 2562565"/>
              <a:gd name="connsiteY7" fmla="*/ 1546818 h 6884359"/>
              <a:gd name="connsiteX8" fmla="*/ 1372303 w 2562565"/>
              <a:gd name="connsiteY8" fmla="*/ 1676568 h 6884359"/>
              <a:gd name="connsiteX9" fmla="*/ 977670 w 2562565"/>
              <a:gd name="connsiteY9" fmla="*/ 3131798 h 6884359"/>
              <a:gd name="connsiteX10" fmla="*/ 5092 w 2562565"/>
              <a:gd name="connsiteY10" fmla="*/ 6867823 h 6884359"/>
              <a:gd name="connsiteX11" fmla="*/ 0 w 2562565"/>
              <a:gd name="connsiteY11" fmla="*/ 6884360 h 6884359"/>
              <a:gd name="connsiteX12" fmla="*/ 26733 w 2562565"/>
              <a:gd name="connsiteY12" fmla="*/ 6884360 h 6884359"/>
              <a:gd name="connsiteX13" fmla="*/ 1003131 w 2562565"/>
              <a:gd name="connsiteY13" fmla="*/ 3139431 h 6884359"/>
              <a:gd name="connsiteX14" fmla="*/ 1397763 w 2562565"/>
              <a:gd name="connsiteY14" fmla="*/ 1684200 h 6884359"/>
              <a:gd name="connsiteX15" fmla="*/ 1592533 w 2562565"/>
              <a:gd name="connsiteY15" fmla="*/ 1572259 h 6884359"/>
              <a:gd name="connsiteX16" fmla="*/ 1688009 w 2562565"/>
              <a:gd name="connsiteY16" fmla="*/ 1646039 h 6884359"/>
              <a:gd name="connsiteX17" fmla="*/ 1703285 w 2562565"/>
              <a:gd name="connsiteY17" fmla="*/ 1766884 h 6884359"/>
              <a:gd name="connsiteX18" fmla="*/ 1443591 w 2562565"/>
              <a:gd name="connsiteY18" fmla="*/ 2724741 h 6884359"/>
              <a:gd name="connsiteX19" fmla="*/ 1573438 w 2562565"/>
              <a:gd name="connsiteY19" fmla="*/ 2949894 h 6884359"/>
              <a:gd name="connsiteX20" fmla="*/ 1788577 w 2562565"/>
              <a:gd name="connsiteY20" fmla="*/ 2849402 h 6884359"/>
              <a:gd name="connsiteX21" fmla="*/ 1788577 w 2562565"/>
              <a:gd name="connsiteY21" fmla="*/ 2848130 h 6884359"/>
              <a:gd name="connsiteX22" fmla="*/ 2131016 w 2562565"/>
              <a:gd name="connsiteY22" fmla="*/ 1570987 h 6884359"/>
              <a:gd name="connsiteX23" fmla="*/ 2562566 w 2562565"/>
              <a:gd name="connsiteY23" fmla="*/ 1272 h 6884359"/>
              <a:gd name="connsiteX24" fmla="*/ 2535833 w 2562565"/>
              <a:gd name="connsiteY24" fmla="*/ 0 h 6884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562565" h="6884359">
                <a:moveTo>
                  <a:pt x="2535833" y="0"/>
                </a:moveTo>
                <a:lnTo>
                  <a:pt x="2106829" y="1564627"/>
                </a:lnTo>
                <a:lnTo>
                  <a:pt x="1764389" y="2840498"/>
                </a:lnTo>
                <a:cubicBezTo>
                  <a:pt x="1731291" y="2910461"/>
                  <a:pt x="1653638" y="2946078"/>
                  <a:pt x="1579803" y="2925726"/>
                </a:cubicBezTo>
                <a:cubicBezTo>
                  <a:pt x="1495785" y="2902829"/>
                  <a:pt x="1444864" y="2815057"/>
                  <a:pt x="1467779" y="2731101"/>
                </a:cubicBezTo>
                <a:lnTo>
                  <a:pt x="1727472" y="1773244"/>
                </a:lnTo>
                <a:cubicBezTo>
                  <a:pt x="1740202" y="1726178"/>
                  <a:pt x="1733837" y="1676568"/>
                  <a:pt x="1709650" y="1633318"/>
                </a:cubicBezTo>
                <a:cubicBezTo>
                  <a:pt x="1685463" y="1590068"/>
                  <a:pt x="1646000" y="1559539"/>
                  <a:pt x="1597625" y="1546818"/>
                </a:cubicBezTo>
                <a:cubicBezTo>
                  <a:pt x="1499604" y="1520105"/>
                  <a:pt x="1397763" y="1578620"/>
                  <a:pt x="1372303" y="1676568"/>
                </a:cubicBezTo>
                <a:lnTo>
                  <a:pt x="977670" y="3131798"/>
                </a:lnTo>
                <a:lnTo>
                  <a:pt x="5092" y="6867823"/>
                </a:lnTo>
                <a:cubicBezTo>
                  <a:pt x="5092" y="6867823"/>
                  <a:pt x="1273" y="6880544"/>
                  <a:pt x="0" y="6884360"/>
                </a:cubicBezTo>
                <a:lnTo>
                  <a:pt x="26733" y="6884360"/>
                </a:lnTo>
                <a:lnTo>
                  <a:pt x="1003131" y="3139431"/>
                </a:lnTo>
                <a:lnTo>
                  <a:pt x="1397763" y="1684200"/>
                </a:lnTo>
                <a:cubicBezTo>
                  <a:pt x="1420677" y="1600245"/>
                  <a:pt x="1508515" y="1549363"/>
                  <a:pt x="1592533" y="1572259"/>
                </a:cubicBezTo>
                <a:cubicBezTo>
                  <a:pt x="1633270" y="1583708"/>
                  <a:pt x="1667641" y="1609149"/>
                  <a:pt x="1688009" y="1646039"/>
                </a:cubicBezTo>
                <a:cubicBezTo>
                  <a:pt x="1709650" y="1682928"/>
                  <a:pt x="1714742" y="1724906"/>
                  <a:pt x="1703285" y="1766884"/>
                </a:cubicBezTo>
                <a:lnTo>
                  <a:pt x="1443591" y="2724741"/>
                </a:lnTo>
                <a:cubicBezTo>
                  <a:pt x="1416858" y="2822689"/>
                  <a:pt x="1475417" y="2924453"/>
                  <a:pt x="1573438" y="2949894"/>
                </a:cubicBezTo>
                <a:cubicBezTo>
                  <a:pt x="1660003" y="2972792"/>
                  <a:pt x="1750386" y="2930814"/>
                  <a:pt x="1788577" y="2849402"/>
                </a:cubicBezTo>
                <a:lnTo>
                  <a:pt x="1788577" y="2848130"/>
                </a:lnTo>
                <a:lnTo>
                  <a:pt x="2131016" y="1570987"/>
                </a:lnTo>
                <a:lnTo>
                  <a:pt x="2562566" y="1272"/>
                </a:lnTo>
                <a:cubicBezTo>
                  <a:pt x="2553655" y="0"/>
                  <a:pt x="2544744" y="0"/>
                  <a:pt x="2535833" y="0"/>
                </a:cubicBez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82D86B93-28C8-E2CF-1207-D0139BEF3E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7829202" y="5156615"/>
            <a:ext cx="878334" cy="1705001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84D80D-F253-BCF9-5BF1-657BBD9F48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68546" y="6290774"/>
            <a:ext cx="617912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7</a:t>
            </a:fld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985155F-F150-102D-D7D8-C0189B27E29B}"/>
              </a:ext>
            </a:extLst>
          </p:cNvPr>
          <p:cNvGrpSpPr/>
          <p:nvPr/>
        </p:nvGrpSpPr>
        <p:grpSpPr>
          <a:xfrm>
            <a:off x="0" y="6184640"/>
            <a:ext cx="12521471" cy="675048"/>
            <a:chOff x="9978" y="4726959"/>
            <a:chExt cx="9390744" cy="438766"/>
          </a:xfrm>
        </p:grpSpPr>
        <p:pic>
          <p:nvPicPr>
            <p:cNvPr id="8" name="Picture 5">
              <a:extLst>
                <a:ext uri="{FF2B5EF4-FFF2-40B4-BE49-F238E27FC236}">
                  <a16:creationId xmlns:a16="http://schemas.microsoft.com/office/drawing/2014/main" id="{14298FCE-8F24-57DE-B806-9F44FB8A71D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978" y="4726959"/>
              <a:ext cx="2825730" cy="437746"/>
            </a:xfrm>
            <a:prstGeom prst="rect">
              <a:avLst/>
            </a:prstGeom>
          </p:spPr>
        </p:pic>
        <p:sp>
          <p:nvSpPr>
            <p:cNvPr id="9" name="Date Placeholder 4">
              <a:extLst>
                <a:ext uri="{FF2B5EF4-FFF2-40B4-BE49-F238E27FC236}">
                  <a16:creationId xmlns:a16="http://schemas.microsoft.com/office/drawing/2014/main" id="{90B2E377-0385-605E-4C0E-DC5370BD2D86}"/>
                </a:ext>
              </a:extLst>
            </p:cNvPr>
            <p:cNvSpPr txBox="1">
              <a:spLocks/>
            </p:cNvSpPr>
            <p:nvPr/>
          </p:nvSpPr>
          <p:spPr>
            <a:xfrm>
              <a:off x="8105322" y="4813300"/>
              <a:ext cx="1295400" cy="3524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1440" tIns="45720" rIns="91440" bIns="45720" anchor="t"/>
            <a:lstStyle>
              <a:defPPr>
                <a:defRPr lang="en-US"/>
              </a:defPPr>
              <a:lvl1pPr marL="0" algn="l" defTabSz="914400" rtl="0" eaLnBrk="1" latinLnBrk="0" hangingPunct="1">
                <a:spcBef>
                  <a:spcPct val="20000"/>
                </a:spcBef>
                <a:buChar char="•"/>
                <a:defRPr sz="32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har char="–"/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Char char="•"/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Char char="–"/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Char char="»"/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514600" indent="-228600" algn="l" defTabSz="914400" rtl="0" eaLnBrk="0" fontAlgn="base" latinLnBrk="0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6pPr>
              <a:lvl7pPr marL="2971800" indent="-228600" algn="l" defTabSz="914400" rtl="0" eaLnBrk="0" fontAlgn="base" latinLnBrk="0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7pPr>
              <a:lvl8pPr marL="3429000" indent="-228600" algn="l" defTabSz="914400" rtl="0" eaLnBrk="0" fontAlgn="base" latinLnBrk="0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8pPr>
              <a:lvl9pPr marL="3886200" indent="-228600" algn="l" defTabSz="914400" rtl="0" eaLnBrk="0" fontAlgn="base" latinLnBrk="0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tabLst/>
                <a:defRPr/>
              </a:pPr>
              <a:r>
                <a:rPr lang="es-ES" sz="1400" b="1">
                  <a:solidFill>
                    <a:srgbClr val="000000"/>
                  </a:solidFill>
                </a:rPr>
                <a:t>27/05/2025</a:t>
              </a:r>
              <a:endParaRPr lang="en-US" sz="1000"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BDFD55FA-F174-2593-3A9A-12BB5E22DF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2300" y="858163"/>
            <a:ext cx="6441918" cy="5488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9128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F5BD3FA-8476-18C3-3512-FC2C5BAD85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59154129-08F9-659F-063E-9B82DDD17E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67600" y="2431477"/>
            <a:ext cx="9496580" cy="1518315"/>
          </a:xfrm>
        </p:spPr>
        <p:txBody>
          <a:bodyPr>
            <a:noAutofit/>
          </a:bodyPr>
          <a:lstStyle/>
          <a:p>
            <a:r>
              <a:rPr lang="en-US" sz="5400">
                <a:latin typeface="Adobe Devanagari"/>
              </a:rPr>
              <a:t>Organizational Threat profiling with Human behavior analysis </a:t>
            </a:r>
            <a:endParaRPr lang="en-US" sz="5400"/>
          </a:p>
        </p:txBody>
      </p:sp>
      <p:sp>
        <p:nvSpPr>
          <p:cNvPr id="14" name="Subtitle 13">
            <a:extLst>
              <a:ext uri="{FF2B5EF4-FFF2-40B4-BE49-F238E27FC236}">
                <a16:creationId xmlns:a16="http://schemas.microsoft.com/office/drawing/2014/main" id="{5E868CAD-3FE7-4606-01D7-485ADD028C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77634" y="4264771"/>
            <a:ext cx="4786877" cy="763899"/>
          </a:xfrm>
        </p:spPr>
        <p:txBody>
          <a:bodyPr>
            <a:normAutofit/>
          </a:bodyPr>
          <a:lstStyle/>
          <a:p>
            <a:r>
              <a:rPr lang="en-US" sz="2800" b="0">
                <a:latin typeface="Adobe Devanagari"/>
              </a:rPr>
              <a:t>IT21298608|Senevirathna D.H.</a:t>
            </a:r>
            <a:endParaRPr lang="en-US" sz="2800" b="0">
              <a:effectLst/>
              <a:latin typeface="Adobe Devanagari"/>
              <a:ea typeface="DengXian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7B4A57-54BD-FFB9-466E-FDF4006C87E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105981" y="5013146"/>
            <a:ext cx="3444033" cy="3974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0">
                <a:latin typeface="Cambria"/>
                <a:ea typeface="Cambria"/>
              </a:rPr>
              <a:t>specialize in cybersecurity</a:t>
            </a:r>
            <a:endParaRPr lang="en-US" sz="200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09E10CE-E685-32F1-B8AD-FBE310B9B3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2929081" y="0"/>
            <a:ext cx="1822122" cy="6871447"/>
          </a:xfrm>
          <a:prstGeom prst="line">
            <a:avLst/>
          </a:prstGeom>
          <a:ln w="222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3B2E440-2979-1132-555F-AAE3702D16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3498189" y="17722"/>
            <a:ext cx="2545001" cy="6837172"/>
          </a:xfrm>
          <a:custGeom>
            <a:avLst/>
            <a:gdLst>
              <a:gd name="connsiteX0" fmla="*/ 2518452 w 2545001"/>
              <a:gd name="connsiteY0" fmla="*/ 0 h 6837172"/>
              <a:gd name="connsiteX1" fmla="*/ 1701725 w 2545001"/>
              <a:gd name="connsiteY1" fmla="*/ 3172236 h 6837172"/>
              <a:gd name="connsiteX2" fmla="*/ 1361633 w 2545001"/>
              <a:gd name="connsiteY2" fmla="*/ 4439362 h 6837172"/>
              <a:gd name="connsiteX3" fmla="*/ 1178312 w 2545001"/>
              <a:gd name="connsiteY3" fmla="*/ 4524005 h 6837172"/>
              <a:gd name="connsiteX4" fmla="*/ 1067055 w 2545001"/>
              <a:gd name="connsiteY4" fmla="*/ 4330715 h 6837172"/>
              <a:gd name="connsiteX5" fmla="*/ 1324969 w 2545001"/>
              <a:gd name="connsiteY5" fmla="*/ 3379423 h 6837172"/>
              <a:gd name="connsiteX6" fmla="*/ 1307268 w 2545001"/>
              <a:gd name="connsiteY6" fmla="*/ 3240456 h 6837172"/>
              <a:gd name="connsiteX7" fmla="*/ 1196012 w 2545001"/>
              <a:gd name="connsiteY7" fmla="*/ 3154549 h 6837172"/>
              <a:gd name="connsiteX8" fmla="*/ 972233 w 2545001"/>
              <a:gd name="connsiteY8" fmla="*/ 3283409 h 6837172"/>
              <a:gd name="connsiteX9" fmla="*/ 580306 w 2545001"/>
              <a:gd name="connsiteY9" fmla="*/ 4728666 h 6837172"/>
              <a:gd name="connsiteX10" fmla="*/ 5057 w 2545001"/>
              <a:gd name="connsiteY10" fmla="*/ 6820750 h 6837172"/>
              <a:gd name="connsiteX11" fmla="*/ 0 w 2545001"/>
              <a:gd name="connsiteY11" fmla="*/ 6837173 h 6837172"/>
              <a:gd name="connsiteX12" fmla="*/ 26550 w 2545001"/>
              <a:gd name="connsiteY12" fmla="*/ 6837173 h 6837172"/>
              <a:gd name="connsiteX13" fmla="*/ 605591 w 2545001"/>
              <a:gd name="connsiteY13" fmla="*/ 4736246 h 6837172"/>
              <a:gd name="connsiteX14" fmla="*/ 997519 w 2545001"/>
              <a:gd name="connsiteY14" fmla="*/ 3290990 h 6837172"/>
              <a:gd name="connsiteX15" fmla="*/ 1190954 w 2545001"/>
              <a:gd name="connsiteY15" fmla="*/ 3179816 h 6837172"/>
              <a:gd name="connsiteX16" fmla="*/ 1285776 w 2545001"/>
              <a:gd name="connsiteY16" fmla="*/ 3253089 h 6837172"/>
              <a:gd name="connsiteX17" fmla="*/ 1300947 w 2545001"/>
              <a:gd name="connsiteY17" fmla="*/ 3373106 h 6837172"/>
              <a:gd name="connsiteX18" fmla="*/ 1043033 w 2545001"/>
              <a:gd name="connsiteY18" fmla="*/ 4324398 h 6837172"/>
              <a:gd name="connsiteX19" fmla="*/ 1171990 w 2545001"/>
              <a:gd name="connsiteY19" fmla="*/ 4548009 h 6837172"/>
              <a:gd name="connsiteX20" fmla="*/ 1385654 w 2545001"/>
              <a:gd name="connsiteY20" fmla="*/ 4448205 h 6837172"/>
              <a:gd name="connsiteX21" fmla="*/ 1385654 w 2545001"/>
              <a:gd name="connsiteY21" fmla="*/ 4446942 h 6837172"/>
              <a:gd name="connsiteX22" fmla="*/ 1725746 w 2545001"/>
              <a:gd name="connsiteY22" fmla="*/ 3178553 h 6837172"/>
              <a:gd name="connsiteX23" fmla="*/ 2545002 w 2545001"/>
              <a:gd name="connsiteY23" fmla="*/ 1263 h 6837172"/>
              <a:gd name="connsiteX24" fmla="*/ 2518452 w 2545001"/>
              <a:gd name="connsiteY24" fmla="*/ 0 h 6837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545001" h="6837172">
                <a:moveTo>
                  <a:pt x="2518452" y="0"/>
                </a:moveTo>
                <a:lnTo>
                  <a:pt x="1701725" y="3172236"/>
                </a:lnTo>
                <a:lnTo>
                  <a:pt x="1361633" y="4439362"/>
                </a:lnTo>
                <a:cubicBezTo>
                  <a:pt x="1328761" y="4508845"/>
                  <a:pt x="1251640" y="4544219"/>
                  <a:pt x="1178312" y="4524005"/>
                </a:cubicBezTo>
                <a:cubicBezTo>
                  <a:pt x="1094869" y="4501265"/>
                  <a:pt x="1044298" y="4414095"/>
                  <a:pt x="1067055" y="4330715"/>
                </a:cubicBezTo>
                <a:lnTo>
                  <a:pt x="1324969" y="3379423"/>
                </a:lnTo>
                <a:cubicBezTo>
                  <a:pt x="1337611" y="3332679"/>
                  <a:pt x="1331290" y="3283409"/>
                  <a:pt x="1307268" y="3240456"/>
                </a:cubicBezTo>
                <a:cubicBezTo>
                  <a:pt x="1283247" y="3197503"/>
                  <a:pt x="1244054" y="3167183"/>
                  <a:pt x="1196012" y="3154549"/>
                </a:cubicBezTo>
                <a:cubicBezTo>
                  <a:pt x="1098662" y="3128019"/>
                  <a:pt x="997519" y="3186133"/>
                  <a:pt x="972233" y="3283409"/>
                </a:cubicBezTo>
                <a:lnTo>
                  <a:pt x="580306" y="4728666"/>
                </a:lnTo>
                <a:lnTo>
                  <a:pt x="5057" y="6820750"/>
                </a:lnTo>
                <a:cubicBezTo>
                  <a:pt x="5057" y="6820750"/>
                  <a:pt x="1264" y="6833383"/>
                  <a:pt x="0" y="6837173"/>
                </a:cubicBezTo>
                <a:lnTo>
                  <a:pt x="26550" y="6837173"/>
                </a:lnTo>
                <a:lnTo>
                  <a:pt x="605591" y="4736246"/>
                </a:lnTo>
                <a:lnTo>
                  <a:pt x="997519" y="3290990"/>
                </a:lnTo>
                <a:cubicBezTo>
                  <a:pt x="1020276" y="3207609"/>
                  <a:pt x="1107512" y="3157076"/>
                  <a:pt x="1190954" y="3179816"/>
                </a:cubicBezTo>
                <a:cubicBezTo>
                  <a:pt x="1231411" y="3191186"/>
                  <a:pt x="1265547" y="3216453"/>
                  <a:pt x="1285776" y="3253089"/>
                </a:cubicBezTo>
                <a:cubicBezTo>
                  <a:pt x="1307268" y="3289726"/>
                  <a:pt x="1312326" y="3331416"/>
                  <a:pt x="1300947" y="3373106"/>
                </a:cubicBezTo>
                <a:lnTo>
                  <a:pt x="1043033" y="4324398"/>
                </a:lnTo>
                <a:cubicBezTo>
                  <a:pt x="1016483" y="4421675"/>
                  <a:pt x="1074640" y="4522742"/>
                  <a:pt x="1171990" y="4548009"/>
                </a:cubicBezTo>
                <a:cubicBezTo>
                  <a:pt x="1257961" y="4570749"/>
                  <a:pt x="1347725" y="4529059"/>
                  <a:pt x="1385654" y="4448205"/>
                </a:cubicBezTo>
                <a:lnTo>
                  <a:pt x="1385654" y="4446942"/>
                </a:lnTo>
                <a:lnTo>
                  <a:pt x="1725746" y="3178553"/>
                </a:lnTo>
                <a:lnTo>
                  <a:pt x="2545002" y="1263"/>
                </a:lnTo>
                <a:cubicBezTo>
                  <a:pt x="2536151" y="0"/>
                  <a:pt x="2527302" y="0"/>
                  <a:pt x="2518452" y="0"/>
                </a:cubicBezTo>
                <a:close/>
              </a:path>
            </a:pathLst>
          </a:custGeom>
          <a:solidFill>
            <a:schemeClr val="accent1"/>
          </a:solidFill>
          <a:ln w="1263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5" name="Picture 4" descr="A close-up of a person&#10;&#10;Description automatically generated">
            <a:extLst>
              <a:ext uri="{FF2B5EF4-FFF2-40B4-BE49-F238E27FC236}">
                <a16:creationId xmlns:a16="http://schemas.microsoft.com/office/drawing/2014/main" id="{7702E41C-A81D-7227-6D9E-809A83CB78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820" y="100001"/>
            <a:ext cx="1822122" cy="2331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417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A61745-5AFF-EB15-9E70-3AA91AC7FA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>
            <a:extLst>
              <a:ext uri="{FF2B5EF4-FFF2-40B4-BE49-F238E27FC236}">
                <a16:creationId xmlns:a16="http://schemas.microsoft.com/office/drawing/2014/main" id="{207D683D-7E76-F7F4-2212-3E2512196E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33401" y="88708"/>
            <a:ext cx="5506064" cy="802640"/>
          </a:xfrm>
        </p:spPr>
        <p:txBody>
          <a:bodyPr>
            <a:normAutofit/>
          </a:bodyPr>
          <a:lstStyle/>
          <a:p>
            <a:r>
              <a:rPr lang="en-US" b="1">
                <a:cs typeface="Times New Roman"/>
              </a:rPr>
              <a:t>Model Implementation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5B3ADE8D-35F2-4D38-8583-BE2ED95C5C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258183" y="-22479"/>
            <a:ext cx="2562565" cy="6884359"/>
          </a:xfrm>
          <a:custGeom>
            <a:avLst/>
            <a:gdLst>
              <a:gd name="connsiteX0" fmla="*/ 2535833 w 2562565"/>
              <a:gd name="connsiteY0" fmla="*/ 0 h 6884359"/>
              <a:gd name="connsiteX1" fmla="*/ 2106829 w 2562565"/>
              <a:gd name="connsiteY1" fmla="*/ 1564627 h 6884359"/>
              <a:gd name="connsiteX2" fmla="*/ 1764389 w 2562565"/>
              <a:gd name="connsiteY2" fmla="*/ 2840498 h 6884359"/>
              <a:gd name="connsiteX3" fmla="*/ 1579803 w 2562565"/>
              <a:gd name="connsiteY3" fmla="*/ 2925726 h 6884359"/>
              <a:gd name="connsiteX4" fmla="*/ 1467779 w 2562565"/>
              <a:gd name="connsiteY4" fmla="*/ 2731101 h 6884359"/>
              <a:gd name="connsiteX5" fmla="*/ 1727472 w 2562565"/>
              <a:gd name="connsiteY5" fmla="*/ 1773244 h 6884359"/>
              <a:gd name="connsiteX6" fmla="*/ 1709650 w 2562565"/>
              <a:gd name="connsiteY6" fmla="*/ 1633318 h 6884359"/>
              <a:gd name="connsiteX7" fmla="*/ 1597625 w 2562565"/>
              <a:gd name="connsiteY7" fmla="*/ 1546818 h 6884359"/>
              <a:gd name="connsiteX8" fmla="*/ 1372303 w 2562565"/>
              <a:gd name="connsiteY8" fmla="*/ 1676568 h 6884359"/>
              <a:gd name="connsiteX9" fmla="*/ 977670 w 2562565"/>
              <a:gd name="connsiteY9" fmla="*/ 3131798 h 6884359"/>
              <a:gd name="connsiteX10" fmla="*/ 5092 w 2562565"/>
              <a:gd name="connsiteY10" fmla="*/ 6867823 h 6884359"/>
              <a:gd name="connsiteX11" fmla="*/ 0 w 2562565"/>
              <a:gd name="connsiteY11" fmla="*/ 6884360 h 6884359"/>
              <a:gd name="connsiteX12" fmla="*/ 26733 w 2562565"/>
              <a:gd name="connsiteY12" fmla="*/ 6884360 h 6884359"/>
              <a:gd name="connsiteX13" fmla="*/ 1003131 w 2562565"/>
              <a:gd name="connsiteY13" fmla="*/ 3139431 h 6884359"/>
              <a:gd name="connsiteX14" fmla="*/ 1397763 w 2562565"/>
              <a:gd name="connsiteY14" fmla="*/ 1684200 h 6884359"/>
              <a:gd name="connsiteX15" fmla="*/ 1592533 w 2562565"/>
              <a:gd name="connsiteY15" fmla="*/ 1572259 h 6884359"/>
              <a:gd name="connsiteX16" fmla="*/ 1688009 w 2562565"/>
              <a:gd name="connsiteY16" fmla="*/ 1646039 h 6884359"/>
              <a:gd name="connsiteX17" fmla="*/ 1703285 w 2562565"/>
              <a:gd name="connsiteY17" fmla="*/ 1766884 h 6884359"/>
              <a:gd name="connsiteX18" fmla="*/ 1443591 w 2562565"/>
              <a:gd name="connsiteY18" fmla="*/ 2724741 h 6884359"/>
              <a:gd name="connsiteX19" fmla="*/ 1573438 w 2562565"/>
              <a:gd name="connsiteY19" fmla="*/ 2949894 h 6884359"/>
              <a:gd name="connsiteX20" fmla="*/ 1788577 w 2562565"/>
              <a:gd name="connsiteY20" fmla="*/ 2849402 h 6884359"/>
              <a:gd name="connsiteX21" fmla="*/ 1788577 w 2562565"/>
              <a:gd name="connsiteY21" fmla="*/ 2848130 h 6884359"/>
              <a:gd name="connsiteX22" fmla="*/ 2131016 w 2562565"/>
              <a:gd name="connsiteY22" fmla="*/ 1570987 h 6884359"/>
              <a:gd name="connsiteX23" fmla="*/ 2562566 w 2562565"/>
              <a:gd name="connsiteY23" fmla="*/ 1272 h 6884359"/>
              <a:gd name="connsiteX24" fmla="*/ 2535833 w 2562565"/>
              <a:gd name="connsiteY24" fmla="*/ 0 h 6884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562565" h="6884359">
                <a:moveTo>
                  <a:pt x="2535833" y="0"/>
                </a:moveTo>
                <a:lnTo>
                  <a:pt x="2106829" y="1564627"/>
                </a:lnTo>
                <a:lnTo>
                  <a:pt x="1764389" y="2840498"/>
                </a:lnTo>
                <a:cubicBezTo>
                  <a:pt x="1731291" y="2910461"/>
                  <a:pt x="1653638" y="2946078"/>
                  <a:pt x="1579803" y="2925726"/>
                </a:cubicBezTo>
                <a:cubicBezTo>
                  <a:pt x="1495785" y="2902829"/>
                  <a:pt x="1444864" y="2815057"/>
                  <a:pt x="1467779" y="2731101"/>
                </a:cubicBezTo>
                <a:lnTo>
                  <a:pt x="1727472" y="1773244"/>
                </a:lnTo>
                <a:cubicBezTo>
                  <a:pt x="1740202" y="1726178"/>
                  <a:pt x="1733837" y="1676568"/>
                  <a:pt x="1709650" y="1633318"/>
                </a:cubicBezTo>
                <a:cubicBezTo>
                  <a:pt x="1685463" y="1590068"/>
                  <a:pt x="1646000" y="1559539"/>
                  <a:pt x="1597625" y="1546818"/>
                </a:cubicBezTo>
                <a:cubicBezTo>
                  <a:pt x="1499604" y="1520105"/>
                  <a:pt x="1397763" y="1578620"/>
                  <a:pt x="1372303" y="1676568"/>
                </a:cubicBezTo>
                <a:lnTo>
                  <a:pt x="977670" y="3131798"/>
                </a:lnTo>
                <a:lnTo>
                  <a:pt x="5092" y="6867823"/>
                </a:lnTo>
                <a:cubicBezTo>
                  <a:pt x="5092" y="6867823"/>
                  <a:pt x="1273" y="6880544"/>
                  <a:pt x="0" y="6884360"/>
                </a:cubicBezTo>
                <a:lnTo>
                  <a:pt x="26733" y="6884360"/>
                </a:lnTo>
                <a:lnTo>
                  <a:pt x="1003131" y="3139431"/>
                </a:lnTo>
                <a:lnTo>
                  <a:pt x="1397763" y="1684200"/>
                </a:lnTo>
                <a:cubicBezTo>
                  <a:pt x="1420677" y="1600245"/>
                  <a:pt x="1508515" y="1549363"/>
                  <a:pt x="1592533" y="1572259"/>
                </a:cubicBezTo>
                <a:cubicBezTo>
                  <a:pt x="1633270" y="1583708"/>
                  <a:pt x="1667641" y="1609149"/>
                  <a:pt x="1688009" y="1646039"/>
                </a:cubicBezTo>
                <a:cubicBezTo>
                  <a:pt x="1709650" y="1682928"/>
                  <a:pt x="1714742" y="1724906"/>
                  <a:pt x="1703285" y="1766884"/>
                </a:cubicBezTo>
                <a:lnTo>
                  <a:pt x="1443591" y="2724741"/>
                </a:lnTo>
                <a:cubicBezTo>
                  <a:pt x="1416858" y="2822689"/>
                  <a:pt x="1475417" y="2924453"/>
                  <a:pt x="1573438" y="2949894"/>
                </a:cubicBezTo>
                <a:cubicBezTo>
                  <a:pt x="1660003" y="2972792"/>
                  <a:pt x="1750386" y="2930814"/>
                  <a:pt x="1788577" y="2849402"/>
                </a:cubicBezTo>
                <a:lnTo>
                  <a:pt x="1788577" y="2848130"/>
                </a:lnTo>
                <a:lnTo>
                  <a:pt x="2131016" y="1570987"/>
                </a:lnTo>
                <a:lnTo>
                  <a:pt x="2562566" y="1272"/>
                </a:lnTo>
                <a:cubicBezTo>
                  <a:pt x="2553655" y="0"/>
                  <a:pt x="2544744" y="0"/>
                  <a:pt x="2535833" y="0"/>
                </a:cubicBez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8B6CB4DF-11E9-A442-4F1F-09ACCE7763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7829202" y="5156615"/>
            <a:ext cx="878334" cy="1705001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3CA1C9-9E0A-34D0-65B7-9E80DCC63A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68546" y="6290774"/>
            <a:ext cx="617912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9</a:t>
            </a:fld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65084F4-7B6F-1CCD-B9E7-421905C85DFE}"/>
              </a:ext>
            </a:extLst>
          </p:cNvPr>
          <p:cNvGrpSpPr/>
          <p:nvPr/>
        </p:nvGrpSpPr>
        <p:grpSpPr>
          <a:xfrm>
            <a:off x="0" y="6184640"/>
            <a:ext cx="12521471" cy="675048"/>
            <a:chOff x="9978" y="4726959"/>
            <a:chExt cx="9390744" cy="438766"/>
          </a:xfrm>
        </p:grpSpPr>
        <p:pic>
          <p:nvPicPr>
            <p:cNvPr id="8" name="Picture 5">
              <a:extLst>
                <a:ext uri="{FF2B5EF4-FFF2-40B4-BE49-F238E27FC236}">
                  <a16:creationId xmlns:a16="http://schemas.microsoft.com/office/drawing/2014/main" id="{A55737EB-0775-2295-F545-E209678EB77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978" y="4726959"/>
              <a:ext cx="2825730" cy="437746"/>
            </a:xfrm>
            <a:prstGeom prst="rect">
              <a:avLst/>
            </a:prstGeom>
          </p:spPr>
        </p:pic>
        <p:sp>
          <p:nvSpPr>
            <p:cNvPr id="9" name="Date Placeholder 4">
              <a:extLst>
                <a:ext uri="{FF2B5EF4-FFF2-40B4-BE49-F238E27FC236}">
                  <a16:creationId xmlns:a16="http://schemas.microsoft.com/office/drawing/2014/main" id="{2C12CC58-3F6D-B18B-C428-AC417548FFEE}"/>
                </a:ext>
              </a:extLst>
            </p:cNvPr>
            <p:cNvSpPr txBox="1">
              <a:spLocks/>
            </p:cNvSpPr>
            <p:nvPr/>
          </p:nvSpPr>
          <p:spPr>
            <a:xfrm>
              <a:off x="8105322" y="4813300"/>
              <a:ext cx="1295400" cy="3524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1440" tIns="45720" rIns="91440" bIns="45720" anchor="t"/>
            <a:lstStyle>
              <a:defPPr>
                <a:defRPr lang="en-US"/>
              </a:defPPr>
              <a:lvl1pPr marL="0" algn="l" defTabSz="914400" rtl="0" eaLnBrk="1" latinLnBrk="0" hangingPunct="1">
                <a:spcBef>
                  <a:spcPct val="20000"/>
                </a:spcBef>
                <a:buChar char="•"/>
                <a:defRPr sz="32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har char="–"/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Char char="•"/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Char char="–"/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Char char="»"/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514600" indent="-228600" algn="l" defTabSz="914400" rtl="0" eaLnBrk="0" fontAlgn="base" latinLnBrk="0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6pPr>
              <a:lvl7pPr marL="2971800" indent="-228600" algn="l" defTabSz="914400" rtl="0" eaLnBrk="0" fontAlgn="base" latinLnBrk="0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7pPr>
              <a:lvl8pPr marL="3429000" indent="-228600" algn="l" defTabSz="914400" rtl="0" eaLnBrk="0" fontAlgn="base" latinLnBrk="0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8pPr>
              <a:lvl9pPr marL="3886200" indent="-228600" algn="l" defTabSz="914400" rtl="0" eaLnBrk="0" fontAlgn="base" latinLnBrk="0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tabLst/>
                <a:defRPr/>
              </a:pPr>
              <a:r>
                <a:rPr lang="es-ES" sz="1400" b="1">
                  <a:solidFill>
                    <a:srgbClr val="000000"/>
                  </a:solidFill>
                  <a:latin typeface="Arial"/>
                  <a:cs typeface="Arial"/>
                </a:rPr>
                <a:t>27/05/2025</a:t>
              </a:r>
              <a:endParaRPr lang="en-US">
                <a:ea typeface="+mn-ea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CD72C375-8DCB-8B0F-47A2-15BB037A5ABB}"/>
              </a:ext>
            </a:extLst>
          </p:cNvPr>
          <p:cNvSpPr txBox="1"/>
          <p:nvPr/>
        </p:nvSpPr>
        <p:spPr>
          <a:xfrm>
            <a:off x="354290" y="1114959"/>
            <a:ext cx="6957912" cy="46166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2400" b="1" i="0">
                <a:solidFill>
                  <a:srgbClr val="9D2316"/>
                </a:solidFill>
                <a:effectLst/>
                <a:latin typeface="Times New Roman"/>
                <a:cs typeface="Times New Roman"/>
              </a:rPr>
              <a:t>Human</a:t>
            </a:r>
            <a:r>
              <a:rPr lang="en-US" sz="2400" b="1" i="0">
                <a:solidFill>
                  <a:schemeClr val="accent6">
                    <a:lumMod val="76000"/>
                  </a:schemeClr>
                </a:solidFill>
                <a:effectLst/>
                <a:latin typeface="Times New Roman"/>
                <a:cs typeface="Times New Roman"/>
              </a:rPr>
              <a:t> Behavior Analysis</a:t>
            </a:r>
            <a:endParaRPr lang="en-US" sz="2400">
              <a:solidFill>
                <a:schemeClr val="accent6">
                  <a:lumMod val="76000"/>
                </a:schemeClr>
              </a:solidFill>
              <a:latin typeface="Times New Roman"/>
              <a:cs typeface="Times New Roman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D22610-D90E-A1C7-A601-E05AE5D1B016}"/>
              </a:ext>
            </a:extLst>
          </p:cNvPr>
          <p:cNvSpPr txBox="1"/>
          <p:nvPr/>
        </p:nvSpPr>
        <p:spPr>
          <a:xfrm>
            <a:off x="360671" y="1738140"/>
            <a:ext cx="6217025" cy="122274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3464" indent="-283464">
              <a:buFont typeface="Wingdings"/>
              <a:buChar char="§"/>
            </a:pPr>
            <a:r>
              <a:rPr lang="en-US" b="1">
                <a:latin typeface="Times New Roman"/>
                <a:cs typeface="Times New Roman"/>
              </a:rPr>
              <a:t>Objective</a:t>
            </a:r>
            <a:br>
              <a:rPr lang="en-US">
                <a:latin typeface="Times New Roman"/>
                <a:cs typeface="Times New Roman"/>
              </a:rPr>
            </a:br>
            <a:r>
              <a:rPr lang="en-US">
                <a:latin typeface="Times New Roman"/>
                <a:cs typeface="Times New Roman"/>
              </a:rPr>
              <a:t>Develop a deep learning-based system to detect insider threats by analyzing user behavior patterns like logon activity, device usage, and personality traits.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1E90F4A-E31B-499F-33DD-FE8EC82DB16E}"/>
              </a:ext>
            </a:extLst>
          </p:cNvPr>
          <p:cNvSpPr txBox="1"/>
          <p:nvPr/>
        </p:nvSpPr>
        <p:spPr>
          <a:xfrm>
            <a:off x="356492" y="3012952"/>
            <a:ext cx="441287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3464" indent="-283464">
              <a:buFont typeface="Wingdings"/>
              <a:buChar char="§"/>
            </a:pPr>
            <a:r>
              <a:rPr lang="en-US" b="1">
                <a:latin typeface="Times New Roman"/>
                <a:cs typeface="Times New Roman"/>
              </a:rPr>
              <a:t>Dataset:</a:t>
            </a:r>
            <a:br>
              <a:rPr lang="en-US">
                <a:latin typeface="Times New Roman"/>
                <a:cs typeface="Times New Roman"/>
              </a:rPr>
            </a:br>
            <a:r>
              <a:rPr lang="en-US">
                <a:latin typeface="Times New Roman"/>
                <a:cs typeface="Times New Roman"/>
              </a:rPr>
              <a:t>CERT Insider Threat Detection Dataset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0EE8F0B-A4AB-3172-B281-710AC40AF154}"/>
              </a:ext>
            </a:extLst>
          </p:cNvPr>
          <p:cNvSpPr txBox="1"/>
          <p:nvPr/>
        </p:nvSpPr>
        <p:spPr>
          <a:xfrm>
            <a:off x="355158" y="3866719"/>
            <a:ext cx="6586816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3464" indent="-283464">
              <a:buFont typeface="Wingdings"/>
              <a:buChar char="§"/>
            </a:pPr>
            <a:r>
              <a:rPr lang="en-US" b="1">
                <a:latin typeface="Times New Roman"/>
                <a:cs typeface="Times New Roman"/>
              </a:rPr>
              <a:t>Features:</a:t>
            </a:r>
            <a:br>
              <a:rPr lang="en-US">
                <a:latin typeface="Times New Roman"/>
                <a:cs typeface="Times New Roman"/>
              </a:rPr>
            </a:br>
            <a:r>
              <a:rPr lang="en-US">
                <a:latin typeface="Times New Roman"/>
                <a:cs typeface="Times New Roman"/>
              </a:rPr>
              <a:t>User profiles, logon patterns, device activity, psychological traits (OCEAN), decoy file access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CBAE35A-4520-A32F-8B00-836FF24AC4DC}"/>
              </a:ext>
            </a:extLst>
          </p:cNvPr>
          <p:cNvSpPr txBox="1"/>
          <p:nvPr/>
        </p:nvSpPr>
        <p:spPr>
          <a:xfrm>
            <a:off x="355494" y="4741782"/>
            <a:ext cx="7113493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3464" indent="-283464">
              <a:buFont typeface="Wingdings"/>
              <a:buChar char="§"/>
            </a:pPr>
            <a:r>
              <a:rPr lang="en-US" b="1">
                <a:latin typeface="Times New Roman"/>
                <a:cs typeface="Times New Roman"/>
              </a:rPr>
              <a:t>Models Used:</a:t>
            </a:r>
          </a:p>
          <a:p>
            <a:r>
              <a:rPr lang="en-US">
                <a:latin typeface="Times New Roman"/>
                <a:cs typeface="Times New Roman"/>
              </a:rPr>
              <a:t>CNN Model</a:t>
            </a:r>
            <a:r>
              <a:rPr lang="en-US" b="1">
                <a:latin typeface="Times New Roman"/>
                <a:cs typeface="Times New Roman"/>
              </a:rPr>
              <a:t>:</a:t>
            </a:r>
            <a:r>
              <a:rPr lang="en-US">
                <a:latin typeface="Times New Roman"/>
                <a:cs typeface="Times New Roman"/>
              </a:rPr>
              <a:t> Mostly implemented to detect complex behavior   patterns from user activity data.</a:t>
            </a:r>
          </a:p>
          <a:p>
            <a:r>
              <a:rPr lang="en-US">
                <a:latin typeface="Times New Roman"/>
                <a:cs typeface="Times New Roman"/>
              </a:rPr>
              <a:t>Random Forest and Ensemble: Identified behavior patterns and combined with CNN using ensemble methods to boost accuracy.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1A72ED0-4EFF-66BA-BF08-7DD6B0CE1A88}"/>
              </a:ext>
            </a:extLst>
          </p:cNvPr>
          <p:cNvSpPr txBox="1"/>
          <p:nvPr/>
        </p:nvSpPr>
        <p:spPr>
          <a:xfrm>
            <a:off x="7606419" y="4337723"/>
            <a:ext cx="4435288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3210" indent="-283210">
              <a:buFont typeface="Wingdings"/>
              <a:buChar char="§"/>
            </a:pPr>
            <a:r>
              <a:rPr lang="en-US" b="1">
                <a:latin typeface="Times New Roman"/>
                <a:cs typeface="Times New Roman"/>
              </a:rPr>
              <a:t>Training Details &amp; Performance:</a:t>
            </a:r>
          </a:p>
          <a:p>
            <a:r>
              <a:rPr lang="en-US">
                <a:latin typeface="Times New Roman"/>
                <a:cs typeface="Times New Roman"/>
              </a:rPr>
              <a:t>      70% training, 30% testing</a:t>
            </a:r>
          </a:p>
          <a:p>
            <a:r>
              <a:rPr lang="en-US">
                <a:latin typeface="Times New Roman"/>
                <a:cs typeface="Times New Roman"/>
              </a:rPr>
              <a:t>      20 epochs, batch size 32</a:t>
            </a:r>
          </a:p>
          <a:p>
            <a:r>
              <a:rPr lang="en-US" b="1">
                <a:latin typeface="Times New Roman"/>
                <a:cs typeface="Times New Roman"/>
              </a:rPr>
              <a:t>      Accuracy:</a:t>
            </a:r>
            <a:r>
              <a:rPr lang="en-US">
                <a:latin typeface="Times New Roman"/>
                <a:cs typeface="Times New Roman"/>
              </a:rPr>
              <a:t> 95%</a:t>
            </a:r>
          </a:p>
        </p:txBody>
      </p:sp>
      <p:pic>
        <p:nvPicPr>
          <p:cNvPr id="18" name="Picture 17" descr="A graph with numbers and lines&#10;&#10;AI-generated content may be incorrect.">
            <a:extLst>
              <a:ext uri="{FF2B5EF4-FFF2-40B4-BE49-F238E27FC236}">
                <a16:creationId xmlns:a16="http://schemas.microsoft.com/office/drawing/2014/main" id="{3B56D508-C36C-F430-53A4-2818F5CE99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9142" y="881845"/>
            <a:ext cx="2764630" cy="246095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F2F6573-E8D8-A177-06D9-6F9FE4659A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01670" y="1773384"/>
            <a:ext cx="3146472" cy="256404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CA5FDCF-D068-D697-8B71-C3785FD68AB0}"/>
              </a:ext>
            </a:extLst>
          </p:cNvPr>
          <p:cNvSpPr/>
          <p:nvPr/>
        </p:nvSpPr>
        <p:spPr>
          <a:xfrm>
            <a:off x="4045984" y="6536351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b="1">
                <a:solidFill>
                  <a:schemeClr val="tx1"/>
                </a:solidFill>
              </a:rPr>
              <a:t>IT21298608</a:t>
            </a:r>
            <a:r>
              <a:rPr lang="en-US" sz="1800" b="1">
                <a:solidFill>
                  <a:schemeClr val="tx1"/>
                </a:solidFill>
              </a:rPr>
              <a:t>  |   </a:t>
            </a:r>
            <a:r>
              <a:rPr lang="en-US" b="1">
                <a:solidFill>
                  <a:schemeClr val="tx1"/>
                </a:solidFill>
              </a:rPr>
              <a:t>Senevirathna D.H.</a:t>
            </a:r>
            <a:r>
              <a:rPr lang="en-US" sz="1800" b="1">
                <a:solidFill>
                  <a:schemeClr val="tx1"/>
                </a:solidFill>
              </a:rPr>
              <a:t>  |   </a:t>
            </a:r>
            <a:r>
              <a:rPr lang="en-US" b="1">
                <a:solidFill>
                  <a:schemeClr val="tx1"/>
                </a:solidFill>
              </a:rPr>
              <a:t>24-25J-075</a:t>
            </a:r>
            <a:endParaRPr lang="en-US" sz="1800" b="1">
              <a:solidFill>
                <a:schemeClr val="tx1"/>
              </a:solidFill>
            </a:endParaRPr>
          </a:p>
          <a:p>
            <a:endParaRPr lang="en-US" sz="1800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5487940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TM11534312">
      <a:dk1>
        <a:srgbClr val="000000"/>
      </a:dk1>
      <a:lt1>
        <a:srgbClr val="FFFFFF"/>
      </a:lt1>
      <a:dk2>
        <a:srgbClr val="D87A1A"/>
      </a:dk2>
      <a:lt2>
        <a:srgbClr val="E7E6E6"/>
      </a:lt2>
      <a:accent1>
        <a:srgbClr val="FFBA00"/>
      </a:accent1>
      <a:accent2>
        <a:srgbClr val="7229D2"/>
      </a:accent2>
      <a:accent3>
        <a:srgbClr val="C62FE1"/>
      </a:accent3>
      <a:accent4>
        <a:srgbClr val="CF1DA0"/>
      </a:accent4>
      <a:accent5>
        <a:srgbClr val="E12F68"/>
      </a:accent5>
      <a:accent6>
        <a:srgbClr val="CF2E1D"/>
      </a:accent6>
      <a:hlink>
        <a:srgbClr val="87882D"/>
      </a:hlink>
      <a:folHlink>
        <a:srgbClr val="7F7F7F"/>
      </a:folHlink>
    </a:clrScheme>
    <a:fontScheme name="Custom 62">
      <a:majorFont>
        <a:latin typeface="Book Antiqua"/>
        <a:ea typeface=""/>
        <a:cs typeface=""/>
      </a:majorFont>
      <a:minorFont>
        <a:latin typeface="Century Gothic"/>
        <a:ea typeface=""/>
        <a:cs typeface="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M11534312_Win32_SL_V3" id="{A784F2EB-8377-40E2-878D-F359E4F7734D}" vid="{87F4C17B-0668-4D7F-80F5-6507D8EFBB0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63dcedad-5bb9-4aa5-bbce-55094cee4190" xsi:nil="true"/>
    <lcf76f155ced4ddcb4097134ff3c332f xmlns="55656136-be47-4dc6-824d-d67a0a3eb55a">
      <Terms xmlns="http://schemas.microsoft.com/office/infopath/2007/PartnerControls"/>
    </lcf76f155ced4ddcb4097134ff3c332f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FB688A43E6B3444821BE1317F1E349B" ma:contentTypeVersion="12" ma:contentTypeDescription="Create a new document." ma:contentTypeScope="" ma:versionID="5be3e41fe201bbe3be5fe3e23535e4bc">
  <xsd:schema xmlns:xsd="http://www.w3.org/2001/XMLSchema" xmlns:xs="http://www.w3.org/2001/XMLSchema" xmlns:p="http://schemas.microsoft.com/office/2006/metadata/properties" xmlns:ns2="55656136-be47-4dc6-824d-d67a0a3eb55a" xmlns:ns3="63dcedad-5bb9-4aa5-bbce-55094cee4190" targetNamespace="http://schemas.microsoft.com/office/2006/metadata/properties" ma:root="true" ma:fieldsID="17c4643840dde833490ff90f9aa4305d" ns2:_="" ns3:_="">
    <xsd:import namespace="55656136-be47-4dc6-824d-d67a0a3eb55a"/>
    <xsd:import namespace="63dcedad-5bb9-4aa5-bbce-55094cee419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5656136-be47-4dc6-824d-d67a0a3eb55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7c8a686f-bba2-44f2-819b-edf0b3003fbd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3dcedad-5bb9-4aa5-bbce-55094cee4190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e18dd322-e5ae-4caa-8d59-ff79b0006ec7}" ma:internalName="TaxCatchAll" ma:showField="CatchAllData" ma:web="63dcedad-5bb9-4aa5-bbce-55094cee419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C15CCAF-B227-4420-8A82-899C4EC33714}">
  <ds:schemaRefs>
    <ds:schemaRef ds:uri="http://www.w3.org/XML/1998/namespace"/>
    <ds:schemaRef ds:uri="55656136-be47-4dc6-824d-d67a0a3eb55a"/>
    <ds:schemaRef ds:uri="http://purl.org/dc/dcmitype/"/>
    <ds:schemaRef ds:uri="http://purl.org/dc/elements/1.1/"/>
    <ds:schemaRef ds:uri="http://schemas.openxmlformats.org/package/2006/metadata/core-properties"/>
    <ds:schemaRef ds:uri="63dcedad-5bb9-4aa5-bbce-55094cee4190"/>
    <ds:schemaRef ds:uri="http://schemas.microsoft.com/office/2006/documentManagement/types"/>
    <ds:schemaRef ds:uri="http://purl.org/dc/terms/"/>
    <ds:schemaRef ds:uri="http://schemas.microsoft.com/office/infopath/2007/PartnerControls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739EAE05-2D90-4440-A098-2E114DBDB54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0A323BF-CC1D-4EB5-A004-5478139C43A4}">
  <ds:schemaRefs>
    <ds:schemaRef ds:uri="55656136-be47-4dc6-824d-d67a0a3eb55a"/>
    <ds:schemaRef ds:uri="63dcedad-5bb9-4aa5-bbce-55094cee4190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Metadata/LabelInfo.xml><?xml version="1.0" encoding="utf-8"?>
<clbl:labelList xmlns:clbl="http://schemas.microsoft.com/office/2020/mipLabelMetadata">
  <clbl:label id="{44e3cf94-19c9-4e32-96c3-14f5bf01391a}" enabled="0" method="" siteId="{44e3cf94-19c9-4e32-96c3-14f5bf01391a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</TotalTime>
  <Words>2258</Words>
  <Application>Microsoft Office PowerPoint</Application>
  <PresentationFormat>Widescreen</PresentationFormat>
  <Paragraphs>377</Paragraphs>
  <Slides>47</Slides>
  <Notes>36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8" baseType="lpstr">
      <vt:lpstr>Adobe Devanagari</vt:lpstr>
      <vt:lpstr>Aptos</vt:lpstr>
      <vt:lpstr>Arial</vt:lpstr>
      <vt:lpstr>Book Antiqua</vt:lpstr>
      <vt:lpstr>Calibri</vt:lpstr>
      <vt:lpstr>Cambria</vt:lpstr>
      <vt:lpstr>Century Gothic</vt:lpstr>
      <vt:lpstr>Courier New</vt:lpstr>
      <vt:lpstr>Times New Roman</vt:lpstr>
      <vt:lpstr>Wingdings</vt:lpstr>
      <vt:lpstr>Custom</vt:lpstr>
      <vt:lpstr>Deep Learning Approaches to  Profiling Organizational Threats – NEXTGEN SOC</vt:lpstr>
      <vt:lpstr>Content of the Presentation</vt:lpstr>
      <vt:lpstr>Introduction to the overall project</vt:lpstr>
      <vt:lpstr>Research Problem </vt:lpstr>
      <vt:lpstr>Research Gap and Innovation</vt:lpstr>
      <vt:lpstr>Research Objectives</vt:lpstr>
      <vt:lpstr>System Architecture</vt:lpstr>
      <vt:lpstr>Organizational Threat profiling with Human behavior analysis </vt:lpstr>
      <vt:lpstr>Model Implementation</vt:lpstr>
      <vt:lpstr>Frontend </vt:lpstr>
      <vt:lpstr>Organizational Threat profiling with Network Traffic Analysis</vt:lpstr>
      <vt:lpstr>Model Implementation</vt:lpstr>
      <vt:lpstr>Frontend</vt:lpstr>
      <vt:lpstr>Organizational Threat profiling with Endpoint Data</vt:lpstr>
      <vt:lpstr>Model Implementation</vt:lpstr>
      <vt:lpstr>Front-End</vt:lpstr>
      <vt:lpstr>Organizational Threat profiling with Physical Security Systems</vt:lpstr>
      <vt:lpstr>Model Implementation</vt:lpstr>
      <vt:lpstr>Frontend </vt:lpstr>
      <vt:lpstr>Frontend </vt:lpstr>
      <vt:lpstr>Proof of Edge Device Compatibility</vt:lpstr>
      <vt:lpstr>Unified System Integration  </vt:lpstr>
      <vt:lpstr>Tools and Technologies</vt:lpstr>
      <vt:lpstr>Security Features and Best Practices </vt:lpstr>
      <vt:lpstr>Security Features and Best Practices </vt:lpstr>
      <vt:lpstr>Security Features and Best Practices </vt:lpstr>
      <vt:lpstr>Security Features and Best Practices </vt:lpstr>
      <vt:lpstr>Security Features and Best Practices </vt:lpstr>
      <vt:lpstr>Security Features and Best Practices </vt:lpstr>
      <vt:lpstr>Security Features and Best Practices </vt:lpstr>
      <vt:lpstr>Security Features and Best Practices </vt:lpstr>
      <vt:lpstr>Security Features and Best Practices </vt:lpstr>
      <vt:lpstr>Security Features and Best Practices </vt:lpstr>
      <vt:lpstr>Security Features and Best Practices </vt:lpstr>
      <vt:lpstr>Functional Requirements </vt:lpstr>
      <vt:lpstr>Non-Functional Requirements </vt:lpstr>
      <vt:lpstr>Importance of SOC for Organizations </vt:lpstr>
      <vt:lpstr>Importance of SOC for Organizations </vt:lpstr>
      <vt:lpstr>Commercialization </vt:lpstr>
      <vt:lpstr>Commercialization </vt:lpstr>
      <vt:lpstr>Marketing Channels</vt:lpstr>
      <vt:lpstr>Poster design for NEUROSOC </vt:lpstr>
      <vt:lpstr>Support &amp; Documentation</vt:lpstr>
      <vt:lpstr>Support &amp; Documentation</vt:lpstr>
      <vt:lpstr>Product Packages &amp; Deployment Models</vt:lpstr>
      <vt:lpstr>Gantt Chart 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Dulakshi Senevirathna</dc:creator>
  <cp:lastModifiedBy>Gunasekara W.M.M it21226496</cp:lastModifiedBy>
  <cp:revision>2</cp:revision>
  <dcterms:created xsi:type="dcterms:W3CDTF">2023-07-18T15:28:54Z</dcterms:created>
  <dcterms:modified xsi:type="dcterms:W3CDTF">2025-05-27T06:33:14Z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0x010100FFB688A43E6B3444821BE1317F1E349B</vt:lpwstr>
  </property>
</Properties>
</file>